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42"/>
  </p:notesMasterIdLst>
  <p:handoutMasterIdLst>
    <p:handoutMasterId r:id="rId43"/>
  </p:handoutMasterIdLst>
  <p:sldIdLst>
    <p:sldId id="261" r:id="rId5"/>
    <p:sldId id="273" r:id="rId6"/>
    <p:sldId id="280" r:id="rId7"/>
    <p:sldId id="286" r:id="rId8"/>
    <p:sldId id="314" r:id="rId9"/>
    <p:sldId id="315" r:id="rId10"/>
    <p:sldId id="317" r:id="rId11"/>
    <p:sldId id="326" r:id="rId12"/>
    <p:sldId id="318" r:id="rId13"/>
    <p:sldId id="319" r:id="rId14"/>
    <p:sldId id="321" r:id="rId15"/>
    <p:sldId id="325" r:id="rId16"/>
    <p:sldId id="320" r:id="rId17"/>
    <p:sldId id="324" r:id="rId18"/>
    <p:sldId id="316" r:id="rId19"/>
    <p:sldId id="323" r:id="rId20"/>
    <p:sldId id="322" r:id="rId21"/>
    <p:sldId id="327" r:id="rId22"/>
    <p:sldId id="335" r:id="rId23"/>
    <p:sldId id="336" r:id="rId24"/>
    <p:sldId id="337" r:id="rId25"/>
    <p:sldId id="338" r:id="rId26"/>
    <p:sldId id="339" r:id="rId27"/>
    <p:sldId id="340" r:id="rId28"/>
    <p:sldId id="341" r:id="rId29"/>
    <p:sldId id="342" r:id="rId30"/>
    <p:sldId id="343" r:id="rId31"/>
    <p:sldId id="347" r:id="rId32"/>
    <p:sldId id="344" r:id="rId33"/>
    <p:sldId id="345" r:id="rId34"/>
    <p:sldId id="346" r:id="rId35"/>
    <p:sldId id="348" r:id="rId36"/>
    <p:sldId id="349" r:id="rId37"/>
    <p:sldId id="350" r:id="rId38"/>
    <p:sldId id="352" r:id="rId39"/>
    <p:sldId id="351" r:id="rId40"/>
    <p:sldId id="33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C621"/>
    <a:srgbClr val="87175F"/>
    <a:srgbClr val="43467B"/>
    <a:srgbClr val="EEEEEE"/>
    <a:srgbClr val="E58C09"/>
    <a:srgbClr val="AEA422"/>
    <a:srgbClr val="F69E1D"/>
    <a:srgbClr val="E19E6B"/>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5034" autoAdjust="0"/>
  </p:normalViewPr>
  <p:slideViewPr>
    <p:cSldViewPr>
      <p:cViewPr varScale="1">
        <p:scale>
          <a:sx n="85" d="100"/>
          <a:sy n="85" d="100"/>
        </p:scale>
        <p:origin x="442" y="67"/>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_rels/data10.xml.rels><?xml version="1.0" encoding="UTF-8" standalone="yes"?>
<Relationships xmlns="http://schemas.openxmlformats.org/package/2006/relationships"><Relationship Id="rId1" Type="http://schemas.openxmlformats.org/officeDocument/2006/relationships/image" Target="../media/image28.jpg"/></Relationships>
</file>

<file path=ppt/diagrams/_rels/data15.xml.rels><?xml version="1.0" encoding="UTF-8" standalone="yes"?>
<Relationships xmlns="http://schemas.openxmlformats.org/package/2006/relationships"><Relationship Id="rId1" Type="http://schemas.openxmlformats.org/officeDocument/2006/relationships/image" Target="../media/image42.jpeg"/></Relationships>
</file>

<file path=ppt/diagrams/_rels/data4.xml.rels><?xml version="1.0" encoding="UTF-8" standalone="yes"?>
<Relationships xmlns="http://schemas.openxmlformats.org/package/2006/relationships"><Relationship Id="rId1" Type="http://schemas.openxmlformats.org/officeDocument/2006/relationships/image" Target="../media/image17.jpg"/></Relationships>
</file>

<file path=ppt/diagrams/_rels/data8.xml.rels><?xml version="1.0" encoding="UTF-8" standalone="yes"?>
<Relationships xmlns="http://schemas.openxmlformats.org/package/2006/relationships"><Relationship Id="rId1" Type="http://schemas.openxmlformats.org/officeDocument/2006/relationships/image" Target="../media/image24.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28.jpg"/></Relationships>
</file>

<file path=ppt/diagrams/_rels/drawing15.xml.rels><?xml version="1.0" encoding="UTF-8" standalone="yes"?>
<Relationships xmlns="http://schemas.openxmlformats.org/package/2006/relationships"><Relationship Id="rId1" Type="http://schemas.openxmlformats.org/officeDocument/2006/relationships/image" Target="../media/image4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7.jpg"/></Relationships>
</file>

<file path=ppt/diagrams/_rels/drawing8.xml.rels><?xml version="1.0" encoding="UTF-8" standalone="yes"?>
<Relationships xmlns="http://schemas.openxmlformats.org/package/2006/relationships"><Relationship Id="rId1"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8B20F9-F760-4CB5-B882-7CB00C1BBA0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B43B273E-BB88-4FD8-8554-D4FFEA3BC365}">
      <dgm:prSet/>
      <dgm:spPr/>
      <dgm:t>
        <a:bodyPr/>
        <a:lstStyle/>
        <a:p>
          <a:r>
            <a:rPr lang="en-US" b="1" u="sng" baseline="0"/>
            <a:t>Table of contents</a:t>
          </a:r>
          <a:endParaRPr lang="en-IN"/>
        </a:p>
      </dgm:t>
    </dgm:pt>
    <dgm:pt modelId="{38198D07-4BAB-4285-98DB-A04D41C44DCE}" type="parTrans" cxnId="{3B8119A3-BC21-4BEF-8867-160A96B4D172}">
      <dgm:prSet/>
      <dgm:spPr/>
      <dgm:t>
        <a:bodyPr/>
        <a:lstStyle/>
        <a:p>
          <a:endParaRPr lang="en-IN"/>
        </a:p>
      </dgm:t>
    </dgm:pt>
    <dgm:pt modelId="{E712CD17-1FC3-4244-AFAA-17FC418C23D4}" type="sibTrans" cxnId="{3B8119A3-BC21-4BEF-8867-160A96B4D172}">
      <dgm:prSet/>
      <dgm:spPr/>
      <dgm:t>
        <a:bodyPr/>
        <a:lstStyle/>
        <a:p>
          <a:endParaRPr lang="en-IN"/>
        </a:p>
      </dgm:t>
    </dgm:pt>
    <dgm:pt modelId="{5B5DE883-ABF7-46EB-A325-1797E10E9EC1}" type="pres">
      <dgm:prSet presAssocID="{FA8B20F9-F760-4CB5-B882-7CB00C1BBA02}" presName="CompostProcess" presStyleCnt="0">
        <dgm:presLayoutVars>
          <dgm:dir/>
          <dgm:resizeHandles val="exact"/>
        </dgm:presLayoutVars>
      </dgm:prSet>
      <dgm:spPr/>
    </dgm:pt>
    <dgm:pt modelId="{485A7322-2FCB-4E8F-BD96-498FB07065B3}" type="pres">
      <dgm:prSet presAssocID="{FA8B20F9-F760-4CB5-B882-7CB00C1BBA02}" presName="arrow" presStyleLbl="bgShp" presStyleIdx="0" presStyleCnt="1">
        <dgm:style>
          <a:lnRef idx="3">
            <a:schemeClr val="lt1"/>
          </a:lnRef>
          <a:fillRef idx="1">
            <a:schemeClr val="accent2"/>
          </a:fillRef>
          <a:effectRef idx="1">
            <a:schemeClr val="accent2"/>
          </a:effectRef>
          <a:fontRef idx="minor">
            <a:schemeClr val="lt1"/>
          </a:fontRef>
        </dgm:style>
      </dgm:prSet>
      <dgm:spPr/>
    </dgm:pt>
    <dgm:pt modelId="{FA883FA2-EF0B-46E6-AD63-8B92A4894505}" type="pres">
      <dgm:prSet presAssocID="{FA8B20F9-F760-4CB5-B882-7CB00C1BBA02}" presName="linearProcess" presStyleCnt="0"/>
      <dgm:spPr/>
    </dgm:pt>
    <dgm:pt modelId="{386D406D-C4C4-4C1B-9EF4-51A362D24395}" type="pres">
      <dgm:prSet presAssocID="{B43B273E-BB88-4FD8-8554-D4FFEA3BC365}" presName="textNode" presStyleLbl="node1" presStyleIdx="0" presStyleCnt="1" custScaleX="84351" custLinFactNeighborX="-5946" custLinFactNeighborY="-362">
        <dgm:presLayoutVars>
          <dgm:bulletEnabled val="1"/>
        </dgm:presLayoutVars>
      </dgm:prSet>
      <dgm:spPr/>
    </dgm:pt>
  </dgm:ptLst>
  <dgm:cxnLst>
    <dgm:cxn modelId="{2EF4B80A-847A-4FAC-8B5C-DF47748E98FC}" type="presOf" srcId="{FA8B20F9-F760-4CB5-B882-7CB00C1BBA02}" destId="{5B5DE883-ABF7-46EB-A325-1797E10E9EC1}" srcOrd="0" destOrd="0" presId="urn:microsoft.com/office/officeart/2005/8/layout/hProcess9"/>
    <dgm:cxn modelId="{26A6F79D-2633-4E5C-9A22-22EBBA68E7C6}" type="presOf" srcId="{B43B273E-BB88-4FD8-8554-D4FFEA3BC365}" destId="{386D406D-C4C4-4C1B-9EF4-51A362D24395}" srcOrd="0" destOrd="0" presId="urn:microsoft.com/office/officeart/2005/8/layout/hProcess9"/>
    <dgm:cxn modelId="{3B8119A3-BC21-4BEF-8867-160A96B4D172}" srcId="{FA8B20F9-F760-4CB5-B882-7CB00C1BBA02}" destId="{B43B273E-BB88-4FD8-8554-D4FFEA3BC365}" srcOrd="0" destOrd="0" parTransId="{38198D07-4BAB-4285-98DB-A04D41C44DCE}" sibTransId="{E712CD17-1FC3-4244-AFAA-17FC418C23D4}"/>
    <dgm:cxn modelId="{89CFC526-DDF7-435D-8A04-B13757E46ED2}" type="presParOf" srcId="{5B5DE883-ABF7-46EB-A325-1797E10E9EC1}" destId="{485A7322-2FCB-4E8F-BD96-498FB07065B3}" srcOrd="0" destOrd="0" presId="urn:microsoft.com/office/officeart/2005/8/layout/hProcess9"/>
    <dgm:cxn modelId="{E5DFA478-6568-4BFE-918B-139DE208F819}" type="presParOf" srcId="{5B5DE883-ABF7-46EB-A325-1797E10E9EC1}" destId="{FA883FA2-EF0B-46E6-AD63-8B92A4894505}" srcOrd="1" destOrd="0" presId="urn:microsoft.com/office/officeart/2005/8/layout/hProcess9"/>
    <dgm:cxn modelId="{CE2EB3CF-E9C7-4786-84B4-EADDECA38DAF}" type="presParOf" srcId="{FA883FA2-EF0B-46E6-AD63-8B92A4894505}" destId="{386D406D-C4C4-4C1B-9EF4-51A362D24395}" srcOrd="0"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5901EC-8888-4B1F-A8F5-467D063BC4FC}"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320C7C44-6AE4-4279-AE35-140F8272CB00}">
      <dgm:prSet/>
      <dgm:spPr/>
      <dgm:t>
        <a:bodyPr/>
        <a:lstStyle/>
        <a:p>
          <a:r>
            <a:rPr lang="en-IN" b="0" baseline="0" dirty="0"/>
            <a:t>Engineer flowchart</a:t>
          </a:r>
          <a:endParaRPr lang="en-IN" dirty="0"/>
        </a:p>
      </dgm:t>
    </dgm:pt>
    <dgm:pt modelId="{D502C09E-77A6-4351-AB57-6970D939D85E}" type="parTrans" cxnId="{3F84B78E-7A37-40B5-9819-5C34C8122F44}">
      <dgm:prSet/>
      <dgm:spPr/>
      <dgm:t>
        <a:bodyPr/>
        <a:lstStyle/>
        <a:p>
          <a:endParaRPr lang="en-IN"/>
        </a:p>
      </dgm:t>
    </dgm:pt>
    <dgm:pt modelId="{30AE0E35-6C4A-45A6-B42A-4549863439F6}" type="sibTrans" cxnId="{3F84B78E-7A37-40B5-9819-5C34C8122F44}">
      <dgm:prSet/>
      <dgm:spPr/>
      <dgm:t>
        <a:bodyPr/>
        <a:lstStyle/>
        <a:p>
          <a:endParaRPr lang="en-IN"/>
        </a:p>
      </dgm:t>
    </dgm:pt>
    <dgm:pt modelId="{2F9451E8-5283-4C4A-91A2-CDAE00DBA898}" type="pres">
      <dgm:prSet presAssocID="{D85901EC-8888-4B1F-A8F5-467D063BC4FC}" presName="linearFlow" presStyleCnt="0">
        <dgm:presLayoutVars>
          <dgm:dir/>
          <dgm:resizeHandles val="exact"/>
        </dgm:presLayoutVars>
      </dgm:prSet>
      <dgm:spPr/>
    </dgm:pt>
    <dgm:pt modelId="{B89F91F8-A999-4806-8852-43740A70DAD8}" type="pres">
      <dgm:prSet presAssocID="{320C7C44-6AE4-4279-AE35-140F8272CB00}" presName="composite" presStyleCnt="0"/>
      <dgm:spPr/>
    </dgm:pt>
    <dgm:pt modelId="{CE4C8440-AF44-4D19-97F9-4B6A98BAD77B}" type="pres">
      <dgm:prSet presAssocID="{320C7C44-6AE4-4279-AE35-140F8272CB00}" presName="imgShp" presStyleLbl="fgImgPlace1" presStyleIdx="0" presStyleCnt="1" custLinFactX="-13185" custLinFactNeighborX="-100000" custLinFactNeighborY="-1281"/>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C4DFEFA9-B750-44A3-ADF8-4D0B70DC1526}" type="pres">
      <dgm:prSet presAssocID="{320C7C44-6AE4-4279-AE35-140F8272CB00}" presName="txShp" presStyleLbl="node1" presStyleIdx="0" presStyleCnt="1" custScaleX="91276" custScaleY="90789" custLinFactNeighborX="-16624" custLinFactNeighborY="199">
        <dgm:presLayoutVars>
          <dgm:bulletEnabled val="1"/>
        </dgm:presLayoutVars>
      </dgm:prSet>
      <dgm:spPr/>
    </dgm:pt>
  </dgm:ptLst>
  <dgm:cxnLst>
    <dgm:cxn modelId="{3F84B78E-7A37-40B5-9819-5C34C8122F44}" srcId="{D85901EC-8888-4B1F-A8F5-467D063BC4FC}" destId="{320C7C44-6AE4-4279-AE35-140F8272CB00}" srcOrd="0" destOrd="0" parTransId="{D502C09E-77A6-4351-AB57-6970D939D85E}" sibTransId="{30AE0E35-6C4A-45A6-B42A-4549863439F6}"/>
    <dgm:cxn modelId="{8D2B63EF-4500-4E93-AB56-F86D62A183A0}" type="presOf" srcId="{320C7C44-6AE4-4279-AE35-140F8272CB00}" destId="{C4DFEFA9-B750-44A3-ADF8-4D0B70DC1526}" srcOrd="0" destOrd="0" presId="urn:microsoft.com/office/officeart/2005/8/layout/vList3"/>
    <dgm:cxn modelId="{D6EAD1FF-EC25-4BE8-BFF7-7D0AB473933B}" type="presOf" srcId="{D85901EC-8888-4B1F-A8F5-467D063BC4FC}" destId="{2F9451E8-5283-4C4A-91A2-CDAE00DBA898}" srcOrd="0" destOrd="0" presId="urn:microsoft.com/office/officeart/2005/8/layout/vList3"/>
    <dgm:cxn modelId="{5AC3D600-0CF5-4059-A98D-4128C7824528}" type="presParOf" srcId="{2F9451E8-5283-4C4A-91A2-CDAE00DBA898}" destId="{B89F91F8-A999-4806-8852-43740A70DAD8}" srcOrd="0" destOrd="0" presId="urn:microsoft.com/office/officeart/2005/8/layout/vList3"/>
    <dgm:cxn modelId="{74916FF1-84E9-4573-9797-FA7BAB5143DF}" type="presParOf" srcId="{B89F91F8-A999-4806-8852-43740A70DAD8}" destId="{CE4C8440-AF44-4D19-97F9-4B6A98BAD77B}" srcOrd="0" destOrd="0" presId="urn:microsoft.com/office/officeart/2005/8/layout/vList3"/>
    <dgm:cxn modelId="{04EAE1C2-1171-4F16-B422-18D27FD83104}" type="presParOf" srcId="{B89F91F8-A999-4806-8852-43740A70DAD8}" destId="{C4DFEFA9-B750-44A3-ADF8-4D0B70DC1526}"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B9BB84-99FC-4652-B7FB-00CCD9880C0C}"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IN"/>
        </a:p>
      </dgm:t>
    </dgm:pt>
    <dgm:pt modelId="{69E8EBF3-971F-4236-A4AC-2E22E95E18ED}">
      <dgm:prSet/>
      <dgm:spPr/>
      <dgm:t>
        <a:bodyPr/>
        <a:lstStyle/>
        <a:p>
          <a:r>
            <a:rPr lang="en-IN" b="1" u="sng" baseline="0" dirty="0"/>
            <a:t>Admin</a:t>
          </a:r>
          <a:endParaRPr lang="en-IN" dirty="0"/>
        </a:p>
      </dgm:t>
    </dgm:pt>
    <dgm:pt modelId="{47290C9F-601A-48C4-9F9D-8235F46B2DCD}" type="parTrans" cxnId="{8BC85201-496F-4627-8553-D3C9BA98008B}">
      <dgm:prSet/>
      <dgm:spPr/>
      <dgm:t>
        <a:bodyPr/>
        <a:lstStyle/>
        <a:p>
          <a:endParaRPr lang="en-IN"/>
        </a:p>
      </dgm:t>
    </dgm:pt>
    <dgm:pt modelId="{00571181-B182-4268-BEC7-9EF50379D56B}" type="sibTrans" cxnId="{8BC85201-496F-4627-8553-D3C9BA98008B}">
      <dgm:prSet/>
      <dgm:spPr/>
      <dgm:t>
        <a:bodyPr/>
        <a:lstStyle/>
        <a:p>
          <a:endParaRPr lang="en-IN"/>
        </a:p>
      </dgm:t>
    </dgm:pt>
    <dgm:pt modelId="{B47B699F-A0A4-49C5-8015-A6CFF31CC0FD}" type="pres">
      <dgm:prSet presAssocID="{B2B9BB84-99FC-4652-B7FB-00CCD9880C0C}" presName="Name0" presStyleCnt="0">
        <dgm:presLayoutVars>
          <dgm:dir/>
          <dgm:animLvl val="lvl"/>
          <dgm:resizeHandles val="exact"/>
        </dgm:presLayoutVars>
      </dgm:prSet>
      <dgm:spPr/>
    </dgm:pt>
    <dgm:pt modelId="{EDE38A7F-A6F7-442D-879D-169175DFD7C7}" type="pres">
      <dgm:prSet presAssocID="{69E8EBF3-971F-4236-A4AC-2E22E95E18ED}" presName="linNode" presStyleCnt="0"/>
      <dgm:spPr/>
    </dgm:pt>
    <dgm:pt modelId="{9B0D4721-69C4-4EF3-AD26-AB9F80C92F3D}" type="pres">
      <dgm:prSet presAssocID="{69E8EBF3-971F-4236-A4AC-2E22E95E18ED}" presName="parentText" presStyleLbl="node1" presStyleIdx="0" presStyleCnt="1" custLinFactNeighborX="7303" custLinFactNeighborY="-5367">
        <dgm:presLayoutVars>
          <dgm:chMax val="1"/>
          <dgm:bulletEnabled val="1"/>
        </dgm:presLayoutVars>
      </dgm:prSet>
      <dgm:spPr/>
    </dgm:pt>
  </dgm:ptLst>
  <dgm:cxnLst>
    <dgm:cxn modelId="{8BC85201-496F-4627-8553-D3C9BA98008B}" srcId="{B2B9BB84-99FC-4652-B7FB-00CCD9880C0C}" destId="{69E8EBF3-971F-4236-A4AC-2E22E95E18ED}" srcOrd="0" destOrd="0" parTransId="{47290C9F-601A-48C4-9F9D-8235F46B2DCD}" sibTransId="{00571181-B182-4268-BEC7-9EF50379D56B}"/>
    <dgm:cxn modelId="{3698EA01-4425-4867-85DF-F1954C191B81}" type="presOf" srcId="{B2B9BB84-99FC-4652-B7FB-00CCD9880C0C}" destId="{B47B699F-A0A4-49C5-8015-A6CFF31CC0FD}" srcOrd="0" destOrd="0" presId="urn:microsoft.com/office/officeart/2005/8/layout/vList5"/>
    <dgm:cxn modelId="{20930264-A1F2-4A8E-8036-A5E3C3E8683E}" type="presOf" srcId="{69E8EBF3-971F-4236-A4AC-2E22E95E18ED}" destId="{9B0D4721-69C4-4EF3-AD26-AB9F80C92F3D}" srcOrd="0" destOrd="0" presId="urn:microsoft.com/office/officeart/2005/8/layout/vList5"/>
    <dgm:cxn modelId="{0DD4E57B-5B1B-49BC-A4ED-84B3B0591467}" type="presParOf" srcId="{B47B699F-A0A4-49C5-8015-A6CFF31CC0FD}" destId="{EDE38A7F-A6F7-442D-879D-169175DFD7C7}" srcOrd="0" destOrd="0" presId="urn:microsoft.com/office/officeart/2005/8/layout/vList5"/>
    <dgm:cxn modelId="{DBE41671-728B-4938-99F4-AA1EC9E8BB20}" type="presParOf" srcId="{EDE38A7F-A6F7-442D-879D-169175DFD7C7}" destId="{9B0D4721-69C4-4EF3-AD26-AB9F80C92F3D}" srcOrd="0" destOrd="0" presId="urn:microsoft.com/office/officeart/2005/8/layout/vList5"/>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D8171D7-4A21-460C-9F46-164999A8E93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D3FAF3B4-E4F7-4AAE-A442-A83A53690121}">
      <dgm:prSet/>
      <dgm:spPr/>
      <dgm:t>
        <a:bodyPr/>
        <a:lstStyle/>
        <a:p>
          <a:r>
            <a:rPr lang="en-US" b="1"/>
            <a:t>In this module, the administrator must log in using the credentials; if the credentials are incorrect, a pop-up window will appear.</a:t>
          </a:r>
          <a:endParaRPr lang="en-IN"/>
        </a:p>
      </dgm:t>
    </dgm:pt>
    <dgm:pt modelId="{FB418A7F-6381-4D5D-A375-458730E5F5FB}" type="parTrans" cxnId="{1EF24932-BAD2-4C8D-B86E-1470FA8BD9E4}">
      <dgm:prSet/>
      <dgm:spPr/>
      <dgm:t>
        <a:bodyPr/>
        <a:lstStyle/>
        <a:p>
          <a:endParaRPr lang="en-IN"/>
        </a:p>
      </dgm:t>
    </dgm:pt>
    <dgm:pt modelId="{B4B4DB3B-BFD7-40BE-B251-83CA01FBBB4F}" type="sibTrans" cxnId="{1EF24932-BAD2-4C8D-B86E-1470FA8BD9E4}">
      <dgm:prSet/>
      <dgm:spPr/>
      <dgm:t>
        <a:bodyPr/>
        <a:lstStyle/>
        <a:p>
          <a:endParaRPr lang="en-IN"/>
        </a:p>
      </dgm:t>
    </dgm:pt>
    <dgm:pt modelId="{61F09BFC-BA25-45A4-BE2D-89DBC97CFA65}">
      <dgm:prSet/>
      <dgm:spPr/>
      <dgm:t>
        <a:bodyPr/>
        <a:lstStyle/>
        <a:p>
          <a:r>
            <a:rPr lang="en-US" b="1" dirty="0"/>
            <a:t>Once the administrator has provided accurate information, the page will reload.</a:t>
          </a:r>
          <a:endParaRPr lang="en-IN" dirty="0"/>
        </a:p>
      </dgm:t>
    </dgm:pt>
    <dgm:pt modelId="{6E852DBB-1E55-44AD-AF7B-C94EC33EB061}" type="parTrans" cxnId="{7E30927C-2BE2-498D-BB4D-0801CC35F2D3}">
      <dgm:prSet/>
      <dgm:spPr/>
      <dgm:t>
        <a:bodyPr/>
        <a:lstStyle/>
        <a:p>
          <a:endParaRPr lang="en-IN"/>
        </a:p>
      </dgm:t>
    </dgm:pt>
    <dgm:pt modelId="{EEA87932-4019-4675-B7ED-EE8F3ACEB097}" type="sibTrans" cxnId="{7E30927C-2BE2-498D-BB4D-0801CC35F2D3}">
      <dgm:prSet/>
      <dgm:spPr/>
      <dgm:t>
        <a:bodyPr/>
        <a:lstStyle/>
        <a:p>
          <a:endParaRPr lang="en-IN"/>
        </a:p>
      </dgm:t>
    </dgm:pt>
    <dgm:pt modelId="{6F6522E7-FBD0-4793-8D1E-7C455514DF6C}">
      <dgm:prSet/>
      <dgm:spPr/>
      <dgm:t>
        <a:bodyPr/>
        <a:lstStyle/>
        <a:p>
          <a:r>
            <a:rPr lang="en-US" b="1" dirty="0"/>
            <a:t>Administrators can examine customer, manager, engineer, complaints, and feedback after login .</a:t>
          </a:r>
          <a:endParaRPr lang="en-IN" dirty="0"/>
        </a:p>
      </dgm:t>
    </dgm:pt>
    <dgm:pt modelId="{5F2EC315-6BB3-44FC-A1FF-A7821DD58696}" type="parTrans" cxnId="{58532685-0A5D-4E3B-91CE-130800B95D92}">
      <dgm:prSet/>
      <dgm:spPr/>
      <dgm:t>
        <a:bodyPr/>
        <a:lstStyle/>
        <a:p>
          <a:endParaRPr lang="en-IN"/>
        </a:p>
      </dgm:t>
    </dgm:pt>
    <dgm:pt modelId="{FBF2A698-C5D5-4264-A93B-49B87273B66F}" type="sibTrans" cxnId="{58532685-0A5D-4E3B-91CE-130800B95D92}">
      <dgm:prSet/>
      <dgm:spPr/>
      <dgm:t>
        <a:bodyPr/>
        <a:lstStyle/>
        <a:p>
          <a:endParaRPr lang="en-IN"/>
        </a:p>
      </dgm:t>
    </dgm:pt>
    <dgm:pt modelId="{EF37F727-B1B3-4722-BFDB-9B7169D78050}">
      <dgm:prSet/>
      <dgm:spPr/>
      <dgm:t>
        <a:bodyPr/>
        <a:lstStyle/>
        <a:p>
          <a:r>
            <a:rPr lang="en-US" b="1" dirty="0"/>
            <a:t>Admin can update or remove complaint ,customer , manager </a:t>
          </a:r>
          <a:r>
            <a:rPr lang="en-US" b="1"/>
            <a:t>and engineer.</a:t>
          </a:r>
          <a:endParaRPr lang="en-IN" dirty="0"/>
        </a:p>
      </dgm:t>
    </dgm:pt>
    <dgm:pt modelId="{C143CC14-B105-4976-BB32-C73D3F264F32}" type="parTrans" cxnId="{8CBD6A72-32E5-440E-9158-860ABB437206}">
      <dgm:prSet/>
      <dgm:spPr/>
      <dgm:t>
        <a:bodyPr/>
        <a:lstStyle/>
        <a:p>
          <a:endParaRPr lang="en-IN"/>
        </a:p>
      </dgm:t>
    </dgm:pt>
    <dgm:pt modelId="{E824F55C-05DD-4720-83F2-AF24488466BA}" type="sibTrans" cxnId="{8CBD6A72-32E5-440E-9158-860ABB437206}">
      <dgm:prSet/>
      <dgm:spPr/>
      <dgm:t>
        <a:bodyPr/>
        <a:lstStyle/>
        <a:p>
          <a:endParaRPr lang="en-IN"/>
        </a:p>
      </dgm:t>
    </dgm:pt>
    <dgm:pt modelId="{C6999B2B-0E07-42C5-B8D6-B17D640BF934}" type="pres">
      <dgm:prSet presAssocID="{2D8171D7-4A21-460C-9F46-164999A8E938}" presName="Name0" presStyleCnt="0">
        <dgm:presLayoutVars>
          <dgm:dir/>
          <dgm:animLvl val="lvl"/>
          <dgm:resizeHandles val="exact"/>
        </dgm:presLayoutVars>
      </dgm:prSet>
      <dgm:spPr/>
    </dgm:pt>
    <dgm:pt modelId="{D0ECA68F-DF96-4956-AD35-80D50B22CB11}" type="pres">
      <dgm:prSet presAssocID="{D3FAF3B4-E4F7-4AAE-A442-A83A53690121}" presName="linNode" presStyleCnt="0"/>
      <dgm:spPr/>
    </dgm:pt>
    <dgm:pt modelId="{2FB7AA2D-1205-4D0E-90B6-028FD5744C87}" type="pres">
      <dgm:prSet presAssocID="{D3FAF3B4-E4F7-4AAE-A442-A83A53690121}" presName="parentText" presStyleLbl="node1" presStyleIdx="0" presStyleCnt="4" custScaleX="235211">
        <dgm:presLayoutVars>
          <dgm:chMax val="1"/>
          <dgm:bulletEnabled val="1"/>
        </dgm:presLayoutVars>
      </dgm:prSet>
      <dgm:spPr/>
    </dgm:pt>
    <dgm:pt modelId="{2EBFCDDF-674F-4874-AA73-37AFEFA4519C}" type="pres">
      <dgm:prSet presAssocID="{B4B4DB3B-BFD7-40BE-B251-83CA01FBBB4F}" presName="sp" presStyleCnt="0"/>
      <dgm:spPr/>
    </dgm:pt>
    <dgm:pt modelId="{51FCF2AE-FEA7-4BE8-9A50-1CB74D9A8C84}" type="pres">
      <dgm:prSet presAssocID="{61F09BFC-BA25-45A4-BE2D-89DBC97CFA65}" presName="linNode" presStyleCnt="0"/>
      <dgm:spPr/>
    </dgm:pt>
    <dgm:pt modelId="{FB48189B-2B22-474E-A7E0-F0E7B58153CD}" type="pres">
      <dgm:prSet presAssocID="{61F09BFC-BA25-45A4-BE2D-89DBC97CFA65}" presName="parentText" presStyleLbl="node1" presStyleIdx="1" presStyleCnt="4" custScaleX="235612">
        <dgm:presLayoutVars>
          <dgm:chMax val="1"/>
          <dgm:bulletEnabled val="1"/>
        </dgm:presLayoutVars>
      </dgm:prSet>
      <dgm:spPr/>
    </dgm:pt>
    <dgm:pt modelId="{3B6CB654-3935-4FB3-9A6B-9E3681D3026B}" type="pres">
      <dgm:prSet presAssocID="{EEA87932-4019-4675-B7ED-EE8F3ACEB097}" presName="sp" presStyleCnt="0"/>
      <dgm:spPr/>
    </dgm:pt>
    <dgm:pt modelId="{800645FD-0B91-48A0-AD23-8BB926D7FDAE}" type="pres">
      <dgm:prSet presAssocID="{6F6522E7-FBD0-4793-8D1E-7C455514DF6C}" presName="linNode" presStyleCnt="0"/>
      <dgm:spPr/>
    </dgm:pt>
    <dgm:pt modelId="{88867021-EA30-4B4C-8E99-393B80025063}" type="pres">
      <dgm:prSet presAssocID="{6F6522E7-FBD0-4793-8D1E-7C455514DF6C}" presName="parentText" presStyleLbl="node1" presStyleIdx="2" presStyleCnt="4" custScaleX="235611" custLinFactNeighborX="376" custLinFactNeighborY="-1161">
        <dgm:presLayoutVars>
          <dgm:chMax val="1"/>
          <dgm:bulletEnabled val="1"/>
        </dgm:presLayoutVars>
      </dgm:prSet>
      <dgm:spPr/>
    </dgm:pt>
    <dgm:pt modelId="{ABF6DD4A-AED3-49FC-B1C5-07367F3AE020}" type="pres">
      <dgm:prSet presAssocID="{FBF2A698-C5D5-4264-A93B-49B87273B66F}" presName="sp" presStyleCnt="0"/>
      <dgm:spPr/>
    </dgm:pt>
    <dgm:pt modelId="{0AD6281F-ADE4-4D5A-8C36-E0352F0DFE44}" type="pres">
      <dgm:prSet presAssocID="{EF37F727-B1B3-4722-BFDB-9B7169D78050}" presName="linNode" presStyleCnt="0"/>
      <dgm:spPr/>
    </dgm:pt>
    <dgm:pt modelId="{F2ED0348-C2D1-4216-AA81-753BB8813BFA}" type="pres">
      <dgm:prSet presAssocID="{EF37F727-B1B3-4722-BFDB-9B7169D78050}" presName="parentText" presStyleLbl="node1" presStyleIdx="3" presStyleCnt="4" custScaleX="235612" custLinFactNeighborX="302">
        <dgm:presLayoutVars>
          <dgm:chMax val="1"/>
          <dgm:bulletEnabled val="1"/>
        </dgm:presLayoutVars>
      </dgm:prSet>
      <dgm:spPr/>
    </dgm:pt>
  </dgm:ptLst>
  <dgm:cxnLst>
    <dgm:cxn modelId="{1EF24932-BAD2-4C8D-B86E-1470FA8BD9E4}" srcId="{2D8171D7-4A21-460C-9F46-164999A8E938}" destId="{D3FAF3B4-E4F7-4AAE-A442-A83A53690121}" srcOrd="0" destOrd="0" parTransId="{FB418A7F-6381-4D5D-A375-458730E5F5FB}" sibTransId="{B4B4DB3B-BFD7-40BE-B251-83CA01FBBB4F}"/>
    <dgm:cxn modelId="{D001B435-1BC9-4D2A-B24D-2835470BF8E4}" type="presOf" srcId="{2D8171D7-4A21-460C-9F46-164999A8E938}" destId="{C6999B2B-0E07-42C5-B8D6-B17D640BF934}" srcOrd="0" destOrd="0" presId="urn:microsoft.com/office/officeart/2005/8/layout/vList5"/>
    <dgm:cxn modelId="{8CBD6A72-32E5-440E-9158-860ABB437206}" srcId="{2D8171D7-4A21-460C-9F46-164999A8E938}" destId="{EF37F727-B1B3-4722-BFDB-9B7169D78050}" srcOrd="3" destOrd="0" parTransId="{C143CC14-B105-4976-BB32-C73D3F264F32}" sibTransId="{E824F55C-05DD-4720-83F2-AF24488466BA}"/>
    <dgm:cxn modelId="{289BAE7B-9FB5-49C3-8640-BA77B6A04288}" type="presOf" srcId="{61F09BFC-BA25-45A4-BE2D-89DBC97CFA65}" destId="{FB48189B-2B22-474E-A7E0-F0E7B58153CD}" srcOrd="0" destOrd="0" presId="urn:microsoft.com/office/officeart/2005/8/layout/vList5"/>
    <dgm:cxn modelId="{7E30927C-2BE2-498D-BB4D-0801CC35F2D3}" srcId="{2D8171D7-4A21-460C-9F46-164999A8E938}" destId="{61F09BFC-BA25-45A4-BE2D-89DBC97CFA65}" srcOrd="1" destOrd="0" parTransId="{6E852DBB-1E55-44AD-AF7B-C94EC33EB061}" sibTransId="{EEA87932-4019-4675-B7ED-EE8F3ACEB097}"/>
    <dgm:cxn modelId="{58532685-0A5D-4E3B-91CE-130800B95D92}" srcId="{2D8171D7-4A21-460C-9F46-164999A8E938}" destId="{6F6522E7-FBD0-4793-8D1E-7C455514DF6C}" srcOrd="2" destOrd="0" parTransId="{5F2EC315-6BB3-44FC-A1FF-A7821DD58696}" sibTransId="{FBF2A698-C5D5-4264-A93B-49B87273B66F}"/>
    <dgm:cxn modelId="{5456A4AF-BE32-4A8D-B5D5-47F962A5755F}" type="presOf" srcId="{D3FAF3B4-E4F7-4AAE-A442-A83A53690121}" destId="{2FB7AA2D-1205-4D0E-90B6-028FD5744C87}" srcOrd="0" destOrd="0" presId="urn:microsoft.com/office/officeart/2005/8/layout/vList5"/>
    <dgm:cxn modelId="{4A2B62BC-F95E-4F5C-85A3-560CAA4542BB}" type="presOf" srcId="{EF37F727-B1B3-4722-BFDB-9B7169D78050}" destId="{F2ED0348-C2D1-4216-AA81-753BB8813BFA}" srcOrd="0" destOrd="0" presId="urn:microsoft.com/office/officeart/2005/8/layout/vList5"/>
    <dgm:cxn modelId="{067C27F1-49D4-45CD-853B-1CA343DF634C}" type="presOf" srcId="{6F6522E7-FBD0-4793-8D1E-7C455514DF6C}" destId="{88867021-EA30-4B4C-8E99-393B80025063}" srcOrd="0" destOrd="0" presId="urn:microsoft.com/office/officeart/2005/8/layout/vList5"/>
    <dgm:cxn modelId="{7182390B-F05A-4B8A-947D-38618ED94193}" type="presParOf" srcId="{C6999B2B-0E07-42C5-B8D6-B17D640BF934}" destId="{D0ECA68F-DF96-4956-AD35-80D50B22CB11}" srcOrd="0" destOrd="0" presId="urn:microsoft.com/office/officeart/2005/8/layout/vList5"/>
    <dgm:cxn modelId="{7D2AE465-A808-4638-B0BA-0CEDF0532E45}" type="presParOf" srcId="{D0ECA68F-DF96-4956-AD35-80D50B22CB11}" destId="{2FB7AA2D-1205-4D0E-90B6-028FD5744C87}" srcOrd="0" destOrd="0" presId="urn:microsoft.com/office/officeart/2005/8/layout/vList5"/>
    <dgm:cxn modelId="{A5C7369F-9A41-4232-8F99-7A13F7D1F5B7}" type="presParOf" srcId="{C6999B2B-0E07-42C5-B8D6-B17D640BF934}" destId="{2EBFCDDF-674F-4874-AA73-37AFEFA4519C}" srcOrd="1" destOrd="0" presId="urn:microsoft.com/office/officeart/2005/8/layout/vList5"/>
    <dgm:cxn modelId="{D884F4FA-2AD8-4844-9395-C9BBCEAD4774}" type="presParOf" srcId="{C6999B2B-0E07-42C5-B8D6-B17D640BF934}" destId="{51FCF2AE-FEA7-4BE8-9A50-1CB74D9A8C84}" srcOrd="2" destOrd="0" presId="urn:microsoft.com/office/officeart/2005/8/layout/vList5"/>
    <dgm:cxn modelId="{A3B9A6B4-E3EE-4646-96DD-1FEA236E2528}" type="presParOf" srcId="{51FCF2AE-FEA7-4BE8-9A50-1CB74D9A8C84}" destId="{FB48189B-2B22-474E-A7E0-F0E7B58153CD}" srcOrd="0" destOrd="0" presId="urn:microsoft.com/office/officeart/2005/8/layout/vList5"/>
    <dgm:cxn modelId="{7AF9AEF0-F605-4A6C-AF14-36E8B6C034F5}" type="presParOf" srcId="{C6999B2B-0E07-42C5-B8D6-B17D640BF934}" destId="{3B6CB654-3935-4FB3-9A6B-9E3681D3026B}" srcOrd="3" destOrd="0" presId="urn:microsoft.com/office/officeart/2005/8/layout/vList5"/>
    <dgm:cxn modelId="{2A4B7DF4-DE80-4DD5-A330-C64BF185DBBA}" type="presParOf" srcId="{C6999B2B-0E07-42C5-B8D6-B17D640BF934}" destId="{800645FD-0B91-48A0-AD23-8BB926D7FDAE}" srcOrd="4" destOrd="0" presId="urn:microsoft.com/office/officeart/2005/8/layout/vList5"/>
    <dgm:cxn modelId="{56528651-9CD1-4D26-990C-C277A48868D1}" type="presParOf" srcId="{800645FD-0B91-48A0-AD23-8BB926D7FDAE}" destId="{88867021-EA30-4B4C-8E99-393B80025063}" srcOrd="0" destOrd="0" presId="urn:microsoft.com/office/officeart/2005/8/layout/vList5"/>
    <dgm:cxn modelId="{9009BB9C-638F-46F2-A20B-729A799EB9E2}" type="presParOf" srcId="{C6999B2B-0E07-42C5-B8D6-B17D640BF934}" destId="{ABF6DD4A-AED3-49FC-B1C5-07367F3AE020}" srcOrd="5" destOrd="0" presId="urn:microsoft.com/office/officeart/2005/8/layout/vList5"/>
    <dgm:cxn modelId="{BE09F41D-BF1E-462C-BA5B-4FA1B6A8DECA}" type="presParOf" srcId="{C6999B2B-0E07-42C5-B8D6-B17D640BF934}" destId="{0AD6281F-ADE4-4D5A-8C36-E0352F0DFE44}" srcOrd="6" destOrd="0" presId="urn:microsoft.com/office/officeart/2005/8/layout/vList5"/>
    <dgm:cxn modelId="{EE892BE5-A11E-4B07-8C70-1D9FADDD0AE1}" type="presParOf" srcId="{0AD6281F-ADE4-4D5A-8C36-E0352F0DFE44}" destId="{F2ED0348-C2D1-4216-AA81-753BB8813BFA}" srcOrd="0" destOrd="0" presId="urn:microsoft.com/office/officeart/2005/8/layout/vList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56A7C45-080F-4EF6-B532-D938E84B48E9}"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F28C4D36-AA01-4EEC-A669-52738782CE4D}">
      <dgm:prSet/>
      <dgm:spPr/>
      <dgm:t>
        <a:bodyPr/>
        <a:lstStyle/>
        <a:p>
          <a:r>
            <a:rPr lang="en-IN" b="1" baseline="0" dirty="0"/>
            <a:t>Admin Flow-chart</a:t>
          </a:r>
          <a:endParaRPr lang="en-IN" dirty="0"/>
        </a:p>
      </dgm:t>
    </dgm:pt>
    <dgm:pt modelId="{D6C350B1-5580-4D45-A917-69D3DA552171}" type="parTrans" cxnId="{7C72795F-48BA-4D2F-9FD8-DC99266E96DB}">
      <dgm:prSet/>
      <dgm:spPr/>
      <dgm:t>
        <a:bodyPr/>
        <a:lstStyle/>
        <a:p>
          <a:endParaRPr lang="en-IN"/>
        </a:p>
      </dgm:t>
    </dgm:pt>
    <dgm:pt modelId="{14C72CC9-E098-49DD-B34F-9F4F994C69D0}" type="sibTrans" cxnId="{7C72795F-48BA-4D2F-9FD8-DC99266E96DB}">
      <dgm:prSet/>
      <dgm:spPr/>
      <dgm:t>
        <a:bodyPr/>
        <a:lstStyle/>
        <a:p>
          <a:endParaRPr lang="en-IN"/>
        </a:p>
      </dgm:t>
    </dgm:pt>
    <dgm:pt modelId="{7AFDCB6B-8FE5-4DE9-AEA3-47325D1FDC17}" type="pres">
      <dgm:prSet presAssocID="{656A7C45-080F-4EF6-B532-D938E84B48E9}" presName="Name0" presStyleCnt="0">
        <dgm:presLayoutVars>
          <dgm:chPref val="3"/>
          <dgm:dir/>
          <dgm:animLvl val="lvl"/>
          <dgm:resizeHandles/>
        </dgm:presLayoutVars>
      </dgm:prSet>
      <dgm:spPr/>
    </dgm:pt>
    <dgm:pt modelId="{39FB6378-2288-4F1A-BE85-219B55DAC410}" type="pres">
      <dgm:prSet presAssocID="{F28C4D36-AA01-4EEC-A669-52738782CE4D}" presName="horFlow" presStyleCnt="0"/>
      <dgm:spPr/>
    </dgm:pt>
    <dgm:pt modelId="{16A51A19-B8D5-4960-92B6-77F1E7AFEADC}" type="pres">
      <dgm:prSet presAssocID="{F28C4D36-AA01-4EEC-A669-52738782CE4D}" presName="bigChev" presStyleLbl="node1" presStyleIdx="0" presStyleCnt="1" custScaleX="195389" custLinFactNeighborX="-52124" custLinFactNeighborY="28013"/>
      <dgm:spPr/>
    </dgm:pt>
  </dgm:ptLst>
  <dgm:cxnLst>
    <dgm:cxn modelId="{3D28A734-DCA2-4A49-87A7-D1E4F4EE5163}" type="presOf" srcId="{656A7C45-080F-4EF6-B532-D938E84B48E9}" destId="{7AFDCB6B-8FE5-4DE9-AEA3-47325D1FDC17}" srcOrd="0" destOrd="0" presId="urn:microsoft.com/office/officeart/2005/8/layout/lProcess3"/>
    <dgm:cxn modelId="{34531539-7C0A-46A8-802E-488B5C81DEAB}" type="presOf" srcId="{F28C4D36-AA01-4EEC-A669-52738782CE4D}" destId="{16A51A19-B8D5-4960-92B6-77F1E7AFEADC}" srcOrd="0" destOrd="0" presId="urn:microsoft.com/office/officeart/2005/8/layout/lProcess3"/>
    <dgm:cxn modelId="{7C72795F-48BA-4D2F-9FD8-DC99266E96DB}" srcId="{656A7C45-080F-4EF6-B532-D938E84B48E9}" destId="{F28C4D36-AA01-4EEC-A669-52738782CE4D}" srcOrd="0" destOrd="0" parTransId="{D6C350B1-5580-4D45-A917-69D3DA552171}" sibTransId="{14C72CC9-E098-49DD-B34F-9F4F994C69D0}"/>
    <dgm:cxn modelId="{F77C1790-177E-4D48-B4D9-6DE7832D5A84}" type="presParOf" srcId="{7AFDCB6B-8FE5-4DE9-AEA3-47325D1FDC17}" destId="{39FB6378-2288-4F1A-BE85-219B55DAC410}" srcOrd="0" destOrd="0" presId="urn:microsoft.com/office/officeart/2005/8/layout/lProcess3"/>
    <dgm:cxn modelId="{5237CE50-EDBD-4495-BFE9-2D99C9F3FD60}" type="presParOf" srcId="{39FB6378-2288-4F1A-BE85-219B55DAC410}" destId="{16A51A19-B8D5-4960-92B6-77F1E7AFEADC}"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876F8A4-8868-459B-8CAA-F5B6B565FD8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222BFEB-DEBD-464E-B33D-1C5EA52EA4B4}">
      <dgm:prSet/>
      <dgm:spPr/>
      <dgm:t>
        <a:bodyPr/>
        <a:lstStyle/>
        <a:p>
          <a:r>
            <a:rPr lang="en-IN" b="1" baseline="0"/>
            <a:t>Tools And technologies</a:t>
          </a:r>
          <a:endParaRPr lang="en-IN"/>
        </a:p>
      </dgm:t>
    </dgm:pt>
    <dgm:pt modelId="{0C8BB15A-16AF-4EC4-B96A-DE0C8E004A0D}" type="parTrans" cxnId="{4E5DF45E-FA47-4936-99AC-69FCB3FC9593}">
      <dgm:prSet/>
      <dgm:spPr/>
      <dgm:t>
        <a:bodyPr/>
        <a:lstStyle/>
        <a:p>
          <a:endParaRPr lang="en-IN"/>
        </a:p>
      </dgm:t>
    </dgm:pt>
    <dgm:pt modelId="{044D5A68-A9E2-4A17-9FD6-1E24F55D72B7}" type="sibTrans" cxnId="{4E5DF45E-FA47-4936-99AC-69FCB3FC9593}">
      <dgm:prSet/>
      <dgm:spPr/>
      <dgm:t>
        <a:bodyPr/>
        <a:lstStyle/>
        <a:p>
          <a:endParaRPr lang="en-IN"/>
        </a:p>
      </dgm:t>
    </dgm:pt>
    <dgm:pt modelId="{319AF356-9956-423E-8054-07C458451238}" type="pres">
      <dgm:prSet presAssocID="{5876F8A4-8868-459B-8CAA-F5B6B565FD86}" presName="linear" presStyleCnt="0">
        <dgm:presLayoutVars>
          <dgm:animLvl val="lvl"/>
          <dgm:resizeHandles val="exact"/>
        </dgm:presLayoutVars>
      </dgm:prSet>
      <dgm:spPr/>
    </dgm:pt>
    <dgm:pt modelId="{1AC3CF11-0040-4275-849A-1D1C59939610}" type="pres">
      <dgm:prSet presAssocID="{E222BFEB-DEBD-464E-B33D-1C5EA52EA4B4}" presName="parentText" presStyleLbl="node1" presStyleIdx="0" presStyleCnt="1" custLinFactNeighborX="-3271" custLinFactNeighborY="-5452">
        <dgm:presLayoutVars>
          <dgm:chMax val="0"/>
          <dgm:bulletEnabled val="1"/>
        </dgm:presLayoutVars>
      </dgm:prSet>
      <dgm:spPr/>
    </dgm:pt>
  </dgm:ptLst>
  <dgm:cxnLst>
    <dgm:cxn modelId="{4E5DF45E-FA47-4936-99AC-69FCB3FC9593}" srcId="{5876F8A4-8868-459B-8CAA-F5B6B565FD86}" destId="{E222BFEB-DEBD-464E-B33D-1C5EA52EA4B4}" srcOrd="0" destOrd="0" parTransId="{0C8BB15A-16AF-4EC4-B96A-DE0C8E004A0D}" sibTransId="{044D5A68-A9E2-4A17-9FD6-1E24F55D72B7}"/>
    <dgm:cxn modelId="{6BB0C0D0-9BB2-4DC1-BAD3-F8CA6683571B}" type="presOf" srcId="{E222BFEB-DEBD-464E-B33D-1C5EA52EA4B4}" destId="{1AC3CF11-0040-4275-849A-1D1C59939610}" srcOrd="0" destOrd="0" presId="urn:microsoft.com/office/officeart/2005/8/layout/vList2"/>
    <dgm:cxn modelId="{C6883BF7-0D32-481B-8CD2-F063D8DC1409}" type="presOf" srcId="{5876F8A4-8868-459B-8CAA-F5B6B565FD86}" destId="{319AF356-9956-423E-8054-07C458451238}" srcOrd="0" destOrd="0" presId="urn:microsoft.com/office/officeart/2005/8/layout/vList2"/>
    <dgm:cxn modelId="{BC7983FB-7FA9-4DD8-9E81-5C20613BACA9}" type="presParOf" srcId="{319AF356-9956-423E-8054-07C458451238}" destId="{1AC3CF11-0040-4275-849A-1D1C5993961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F642C13-F679-4EA8-9F15-2A1061E30F2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F9620FE0-ACCE-42BB-BA95-0CF8E4E04FC4}">
      <dgm:prSet/>
      <dgm:spPr/>
      <dgm:t>
        <a:bodyPr/>
        <a:lstStyle/>
        <a:p>
          <a:r>
            <a:rPr lang="en-IN" b="0" baseline="0" dirty="0">
              <a:latin typeface="Agency FB" panose="020B0503020202020204" pitchFamily="34" charset="0"/>
            </a:rPr>
            <a:t>Complaint Redressal System Architecture</a:t>
          </a:r>
          <a:endParaRPr lang="en-IN" dirty="0">
            <a:latin typeface="Agency FB" panose="020B0503020202020204" pitchFamily="34" charset="0"/>
          </a:endParaRPr>
        </a:p>
      </dgm:t>
    </dgm:pt>
    <dgm:pt modelId="{7EC49090-9FED-4103-BBFE-5CA16011568F}" type="parTrans" cxnId="{4DE00074-8231-45A4-B4D4-C26B464F099C}">
      <dgm:prSet/>
      <dgm:spPr/>
      <dgm:t>
        <a:bodyPr/>
        <a:lstStyle/>
        <a:p>
          <a:endParaRPr lang="en-IN"/>
        </a:p>
      </dgm:t>
    </dgm:pt>
    <dgm:pt modelId="{2F2E2536-4749-4242-AABA-B6715194DE77}" type="sibTrans" cxnId="{4DE00074-8231-45A4-B4D4-C26B464F099C}">
      <dgm:prSet/>
      <dgm:spPr/>
      <dgm:t>
        <a:bodyPr/>
        <a:lstStyle/>
        <a:p>
          <a:endParaRPr lang="en-IN"/>
        </a:p>
      </dgm:t>
    </dgm:pt>
    <dgm:pt modelId="{1579270A-E524-412C-8C62-3271078972BF}" type="pres">
      <dgm:prSet presAssocID="{BF642C13-F679-4EA8-9F15-2A1061E30F2E}" presName="linearFlow" presStyleCnt="0">
        <dgm:presLayoutVars>
          <dgm:dir/>
          <dgm:resizeHandles val="exact"/>
        </dgm:presLayoutVars>
      </dgm:prSet>
      <dgm:spPr/>
    </dgm:pt>
    <dgm:pt modelId="{C4952118-317F-4E28-A955-290FEFA74232}" type="pres">
      <dgm:prSet presAssocID="{F9620FE0-ACCE-42BB-BA95-0CF8E4E04FC4}" presName="composite" presStyleCnt="0"/>
      <dgm:spPr/>
    </dgm:pt>
    <dgm:pt modelId="{7AE63223-D089-4075-98D5-6797004287F7}" type="pres">
      <dgm:prSet presAssocID="{F9620FE0-ACCE-42BB-BA95-0CF8E4E04FC4}"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3FA6721F-94BE-4F60-BC93-4C56ACFEFEF5}" type="pres">
      <dgm:prSet presAssocID="{F9620FE0-ACCE-42BB-BA95-0CF8E4E04FC4}" presName="txShp" presStyleLbl="node1" presStyleIdx="0" presStyleCnt="1" custLinFactNeighborX="-444" custLinFactNeighborY="1263">
        <dgm:presLayoutVars>
          <dgm:bulletEnabled val="1"/>
        </dgm:presLayoutVars>
      </dgm:prSet>
      <dgm:spPr/>
    </dgm:pt>
  </dgm:ptLst>
  <dgm:cxnLst>
    <dgm:cxn modelId="{CBC92A14-3290-4940-968E-DB836E9AFAC1}" type="presOf" srcId="{F9620FE0-ACCE-42BB-BA95-0CF8E4E04FC4}" destId="{3FA6721F-94BE-4F60-BC93-4C56ACFEFEF5}" srcOrd="0" destOrd="0" presId="urn:microsoft.com/office/officeart/2005/8/layout/vList3"/>
    <dgm:cxn modelId="{4DE00074-8231-45A4-B4D4-C26B464F099C}" srcId="{BF642C13-F679-4EA8-9F15-2A1061E30F2E}" destId="{F9620FE0-ACCE-42BB-BA95-0CF8E4E04FC4}" srcOrd="0" destOrd="0" parTransId="{7EC49090-9FED-4103-BBFE-5CA16011568F}" sibTransId="{2F2E2536-4749-4242-AABA-B6715194DE77}"/>
    <dgm:cxn modelId="{904F36F2-5E1E-4CCC-B06D-BEFF031B3F6C}" type="presOf" srcId="{BF642C13-F679-4EA8-9F15-2A1061E30F2E}" destId="{1579270A-E524-412C-8C62-3271078972BF}" srcOrd="0" destOrd="0" presId="urn:microsoft.com/office/officeart/2005/8/layout/vList3"/>
    <dgm:cxn modelId="{845695E3-9033-444C-A234-7BD62663C19F}" type="presParOf" srcId="{1579270A-E524-412C-8C62-3271078972BF}" destId="{C4952118-317F-4E28-A955-290FEFA74232}" srcOrd="0" destOrd="0" presId="urn:microsoft.com/office/officeart/2005/8/layout/vList3"/>
    <dgm:cxn modelId="{074EF9F4-6923-4F71-AA60-DC6075265CB9}" type="presParOf" srcId="{C4952118-317F-4E28-A955-290FEFA74232}" destId="{7AE63223-D089-4075-98D5-6797004287F7}" srcOrd="0" destOrd="0" presId="urn:microsoft.com/office/officeart/2005/8/layout/vList3"/>
    <dgm:cxn modelId="{8A36EC8A-F502-407A-85FF-87644EF47828}" type="presParOf" srcId="{C4952118-317F-4E28-A955-290FEFA74232}" destId="{3FA6721F-94BE-4F60-BC93-4C56ACFEFEF5}"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6C4AE50-1EEA-4732-A1E1-A5359EA81DA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2C30994-A825-4ABD-B2D4-225512AB3860}">
      <dgm:prSet/>
      <dgm:spPr/>
      <dgm:t>
        <a:bodyPr/>
        <a:lstStyle/>
        <a:p>
          <a:r>
            <a:rPr lang="en-IN" b="0" baseline="0"/>
            <a:t>Implementation</a:t>
          </a:r>
          <a:endParaRPr lang="en-IN"/>
        </a:p>
      </dgm:t>
    </dgm:pt>
    <dgm:pt modelId="{7020422E-F874-4239-BDB1-9EB33E094696}" type="parTrans" cxnId="{56E0746A-E8E8-4BBF-9395-86DB5E8EA327}">
      <dgm:prSet/>
      <dgm:spPr/>
      <dgm:t>
        <a:bodyPr/>
        <a:lstStyle/>
        <a:p>
          <a:endParaRPr lang="en-IN"/>
        </a:p>
      </dgm:t>
    </dgm:pt>
    <dgm:pt modelId="{203CC49C-CF8C-4F77-AAFA-3FBFC78015D5}" type="sibTrans" cxnId="{56E0746A-E8E8-4BBF-9395-86DB5E8EA327}">
      <dgm:prSet/>
      <dgm:spPr/>
      <dgm:t>
        <a:bodyPr/>
        <a:lstStyle/>
        <a:p>
          <a:endParaRPr lang="en-IN"/>
        </a:p>
      </dgm:t>
    </dgm:pt>
    <dgm:pt modelId="{2F12644C-4645-4B90-93F3-6A3C8E18632E}" type="pres">
      <dgm:prSet presAssocID="{46C4AE50-1EEA-4732-A1E1-A5359EA81DA1}" presName="linear" presStyleCnt="0">
        <dgm:presLayoutVars>
          <dgm:animLvl val="lvl"/>
          <dgm:resizeHandles val="exact"/>
        </dgm:presLayoutVars>
      </dgm:prSet>
      <dgm:spPr/>
    </dgm:pt>
    <dgm:pt modelId="{DFFFF012-412D-4CD5-BACE-D722D5EBC89F}" type="pres">
      <dgm:prSet presAssocID="{D2C30994-A825-4ABD-B2D4-225512AB3860}" presName="parentText" presStyleLbl="node1" presStyleIdx="0" presStyleCnt="1" custLinFactNeighborX="-641" custLinFactNeighborY="1111">
        <dgm:presLayoutVars>
          <dgm:chMax val="0"/>
          <dgm:bulletEnabled val="1"/>
        </dgm:presLayoutVars>
      </dgm:prSet>
      <dgm:spPr/>
    </dgm:pt>
  </dgm:ptLst>
  <dgm:cxnLst>
    <dgm:cxn modelId="{5108712B-742D-4E85-BCB7-4144AC4306FF}" type="presOf" srcId="{D2C30994-A825-4ABD-B2D4-225512AB3860}" destId="{DFFFF012-412D-4CD5-BACE-D722D5EBC89F}" srcOrd="0" destOrd="0" presId="urn:microsoft.com/office/officeart/2005/8/layout/vList2"/>
    <dgm:cxn modelId="{390E0464-9F85-4737-8D82-D3D0EE256D39}" type="presOf" srcId="{46C4AE50-1EEA-4732-A1E1-A5359EA81DA1}" destId="{2F12644C-4645-4B90-93F3-6A3C8E18632E}" srcOrd="0" destOrd="0" presId="urn:microsoft.com/office/officeart/2005/8/layout/vList2"/>
    <dgm:cxn modelId="{56E0746A-E8E8-4BBF-9395-86DB5E8EA327}" srcId="{46C4AE50-1EEA-4732-A1E1-A5359EA81DA1}" destId="{D2C30994-A825-4ABD-B2D4-225512AB3860}" srcOrd="0" destOrd="0" parTransId="{7020422E-F874-4239-BDB1-9EB33E094696}" sibTransId="{203CC49C-CF8C-4F77-AAFA-3FBFC78015D5}"/>
    <dgm:cxn modelId="{AD204851-5E26-4448-9BE3-31ADA5EEE73A}" type="presParOf" srcId="{2F12644C-4645-4B90-93F3-6A3C8E18632E}" destId="{DFFFF012-412D-4CD5-BACE-D722D5EBC89F}" srcOrd="0" destOrd="0" presId="urn:microsoft.com/office/officeart/2005/8/layout/vList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00E12F-DB8E-4C9B-909C-AB46E5F8E06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D62A4EC4-B0C7-4AFF-9154-4E3790DE4214}">
      <dgm:prSet/>
      <dgm:spPr/>
      <dgm:t>
        <a:bodyPr/>
        <a:lstStyle/>
        <a:p>
          <a:r>
            <a:rPr lang="en-IN" b="1" u="sng" baseline="0"/>
            <a:t>Home</a:t>
          </a:r>
          <a:endParaRPr lang="en-IN"/>
        </a:p>
      </dgm:t>
    </dgm:pt>
    <dgm:pt modelId="{FCD0247C-B45F-4C64-AEAC-6A9B02B0993A}" type="parTrans" cxnId="{A3E9EF8C-0704-4B04-A546-004D5FBE87BC}">
      <dgm:prSet/>
      <dgm:spPr/>
      <dgm:t>
        <a:bodyPr/>
        <a:lstStyle/>
        <a:p>
          <a:endParaRPr lang="en-IN"/>
        </a:p>
      </dgm:t>
    </dgm:pt>
    <dgm:pt modelId="{84CBE7BE-0ED7-4C0A-AAA9-32667F051E4D}" type="sibTrans" cxnId="{A3E9EF8C-0704-4B04-A546-004D5FBE87BC}">
      <dgm:prSet/>
      <dgm:spPr/>
      <dgm:t>
        <a:bodyPr/>
        <a:lstStyle/>
        <a:p>
          <a:endParaRPr lang="en-IN"/>
        </a:p>
      </dgm:t>
    </dgm:pt>
    <dgm:pt modelId="{AC8D696A-7BC3-4B14-B81F-37C8AC242A9C}" type="pres">
      <dgm:prSet presAssocID="{C000E12F-DB8E-4C9B-909C-AB46E5F8E066}" presName="Name0" presStyleCnt="0">
        <dgm:presLayoutVars>
          <dgm:dir/>
          <dgm:resizeHandles val="exact"/>
        </dgm:presLayoutVars>
      </dgm:prSet>
      <dgm:spPr/>
    </dgm:pt>
    <dgm:pt modelId="{CF89C47E-4793-420C-A631-B37E8EF2EF3E}" type="pres">
      <dgm:prSet presAssocID="{D62A4EC4-B0C7-4AFF-9154-4E3790DE4214}" presName="node" presStyleLbl="node1" presStyleIdx="0" presStyleCnt="1" custLinFactNeighborX="266" custLinFactNeighborY="-72600">
        <dgm:presLayoutVars>
          <dgm:bulletEnabled val="1"/>
        </dgm:presLayoutVars>
      </dgm:prSet>
      <dgm:spPr/>
    </dgm:pt>
  </dgm:ptLst>
  <dgm:cxnLst>
    <dgm:cxn modelId="{F9E0BC10-BD65-4305-9E62-E177FEC8AB66}" type="presOf" srcId="{D62A4EC4-B0C7-4AFF-9154-4E3790DE4214}" destId="{CF89C47E-4793-420C-A631-B37E8EF2EF3E}" srcOrd="0" destOrd="0" presId="urn:microsoft.com/office/officeart/2005/8/layout/process1"/>
    <dgm:cxn modelId="{A3E9EF8C-0704-4B04-A546-004D5FBE87BC}" srcId="{C000E12F-DB8E-4C9B-909C-AB46E5F8E066}" destId="{D62A4EC4-B0C7-4AFF-9154-4E3790DE4214}" srcOrd="0" destOrd="0" parTransId="{FCD0247C-B45F-4C64-AEAC-6A9B02B0993A}" sibTransId="{84CBE7BE-0ED7-4C0A-AAA9-32667F051E4D}"/>
    <dgm:cxn modelId="{50AAA5B8-A8B6-489E-9BB2-4486A72D77F5}" type="presOf" srcId="{C000E12F-DB8E-4C9B-909C-AB46E5F8E066}" destId="{AC8D696A-7BC3-4B14-B81F-37C8AC242A9C}" srcOrd="0" destOrd="0" presId="urn:microsoft.com/office/officeart/2005/8/layout/process1"/>
    <dgm:cxn modelId="{E1CF44A8-C24F-4407-A9FD-AA5A06CB6B52}" type="presParOf" srcId="{AC8D696A-7BC3-4B14-B81F-37C8AC242A9C}" destId="{CF89C47E-4793-420C-A631-B37E8EF2EF3E}"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A005FAE-DD32-4FD0-8F4B-8ACF17E4E25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70954351-545B-45CC-B163-167492D635DE}">
      <dgm:prSet/>
      <dgm:spPr/>
      <dgm:t>
        <a:bodyPr/>
        <a:lstStyle/>
        <a:p>
          <a:r>
            <a:rPr lang="en-IN" b="0" baseline="0"/>
            <a:t>Customer Sign up / Login</a:t>
          </a:r>
          <a:endParaRPr lang="en-IN"/>
        </a:p>
      </dgm:t>
    </dgm:pt>
    <dgm:pt modelId="{08933359-B842-41BD-B924-419DDA6338E2}" type="parTrans" cxnId="{87B92D5E-B2CB-41C3-AA2B-BEE60882B841}">
      <dgm:prSet/>
      <dgm:spPr/>
      <dgm:t>
        <a:bodyPr/>
        <a:lstStyle/>
        <a:p>
          <a:endParaRPr lang="en-IN"/>
        </a:p>
      </dgm:t>
    </dgm:pt>
    <dgm:pt modelId="{67266389-F784-4A49-813E-B0E9922A2978}" type="sibTrans" cxnId="{87B92D5E-B2CB-41C3-AA2B-BEE60882B841}">
      <dgm:prSet/>
      <dgm:spPr/>
      <dgm:t>
        <a:bodyPr/>
        <a:lstStyle/>
        <a:p>
          <a:endParaRPr lang="en-IN"/>
        </a:p>
      </dgm:t>
    </dgm:pt>
    <dgm:pt modelId="{01556948-10FF-450B-975C-3309F05215CD}" type="pres">
      <dgm:prSet presAssocID="{4A005FAE-DD32-4FD0-8F4B-8ACF17E4E256}" presName="linear" presStyleCnt="0">
        <dgm:presLayoutVars>
          <dgm:animLvl val="lvl"/>
          <dgm:resizeHandles val="exact"/>
        </dgm:presLayoutVars>
      </dgm:prSet>
      <dgm:spPr/>
    </dgm:pt>
    <dgm:pt modelId="{80340086-B020-4CD4-A90D-9256A2DBD0B2}" type="pres">
      <dgm:prSet presAssocID="{70954351-545B-45CC-B163-167492D635DE}" presName="parentText" presStyleLbl="node1" presStyleIdx="0" presStyleCnt="1" custLinFactNeighborX="-2027" custLinFactNeighborY="-43250">
        <dgm:presLayoutVars>
          <dgm:chMax val="0"/>
          <dgm:bulletEnabled val="1"/>
        </dgm:presLayoutVars>
      </dgm:prSet>
      <dgm:spPr/>
    </dgm:pt>
  </dgm:ptLst>
  <dgm:cxnLst>
    <dgm:cxn modelId="{87B92D5E-B2CB-41C3-AA2B-BEE60882B841}" srcId="{4A005FAE-DD32-4FD0-8F4B-8ACF17E4E256}" destId="{70954351-545B-45CC-B163-167492D635DE}" srcOrd="0" destOrd="0" parTransId="{08933359-B842-41BD-B924-419DDA6338E2}" sibTransId="{67266389-F784-4A49-813E-B0E9922A2978}"/>
    <dgm:cxn modelId="{9F77DE60-85A9-4665-B45E-B79DFF1622E6}" type="presOf" srcId="{70954351-545B-45CC-B163-167492D635DE}" destId="{80340086-B020-4CD4-A90D-9256A2DBD0B2}" srcOrd="0" destOrd="0" presId="urn:microsoft.com/office/officeart/2005/8/layout/vList2"/>
    <dgm:cxn modelId="{0EEB9ED8-F9A9-4D7E-9BF3-6BC2F3947F81}" type="presOf" srcId="{4A005FAE-DD32-4FD0-8F4B-8ACF17E4E256}" destId="{01556948-10FF-450B-975C-3309F05215CD}" srcOrd="0" destOrd="0" presId="urn:microsoft.com/office/officeart/2005/8/layout/vList2"/>
    <dgm:cxn modelId="{0813B41D-4E47-4F20-B72F-AE4E1214E55A}" type="presParOf" srcId="{01556948-10FF-450B-975C-3309F05215CD}" destId="{80340086-B020-4CD4-A90D-9256A2DBD0B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F55E242-8208-4E30-B88B-C32CD5E0215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B528621-6FB1-418C-952D-111398DF1FC7}">
      <dgm:prSet/>
      <dgm:spPr/>
      <dgm:t>
        <a:bodyPr/>
        <a:lstStyle/>
        <a:p>
          <a:r>
            <a:rPr lang="en-IN" b="0" baseline="0"/>
            <a:t>Complaints</a:t>
          </a:r>
          <a:endParaRPr lang="en-IN"/>
        </a:p>
      </dgm:t>
    </dgm:pt>
    <dgm:pt modelId="{75FA99BE-2F96-4DFE-9A8E-D45E843FF657}" type="parTrans" cxnId="{6798875B-9915-4080-AB3D-64309D4D0DFF}">
      <dgm:prSet/>
      <dgm:spPr/>
      <dgm:t>
        <a:bodyPr/>
        <a:lstStyle/>
        <a:p>
          <a:endParaRPr lang="en-IN"/>
        </a:p>
      </dgm:t>
    </dgm:pt>
    <dgm:pt modelId="{38144B31-C9BD-4EA6-8857-C45BD6740091}" type="sibTrans" cxnId="{6798875B-9915-4080-AB3D-64309D4D0DFF}">
      <dgm:prSet/>
      <dgm:spPr/>
      <dgm:t>
        <a:bodyPr/>
        <a:lstStyle/>
        <a:p>
          <a:endParaRPr lang="en-IN"/>
        </a:p>
      </dgm:t>
    </dgm:pt>
    <dgm:pt modelId="{AE94ACCC-53CD-42F8-ABC9-20AA5BE0EDE1}" type="pres">
      <dgm:prSet presAssocID="{0F55E242-8208-4E30-B88B-C32CD5E0215B}" presName="linear" presStyleCnt="0">
        <dgm:presLayoutVars>
          <dgm:animLvl val="lvl"/>
          <dgm:resizeHandles val="exact"/>
        </dgm:presLayoutVars>
      </dgm:prSet>
      <dgm:spPr/>
    </dgm:pt>
    <dgm:pt modelId="{9717E3D7-0C85-48CA-94EB-3ECE3FAA5D36}" type="pres">
      <dgm:prSet presAssocID="{3B528621-6FB1-418C-952D-111398DF1FC7}" presName="parentText" presStyleLbl="node1" presStyleIdx="0" presStyleCnt="1" custLinFactNeighborX="-5078" custLinFactNeighborY="-82889">
        <dgm:presLayoutVars>
          <dgm:chMax val="0"/>
          <dgm:bulletEnabled val="1"/>
        </dgm:presLayoutVars>
      </dgm:prSet>
      <dgm:spPr/>
    </dgm:pt>
  </dgm:ptLst>
  <dgm:cxnLst>
    <dgm:cxn modelId="{9A5C2E34-6BFC-403E-A42C-433BA30DCEF6}" type="presOf" srcId="{0F55E242-8208-4E30-B88B-C32CD5E0215B}" destId="{AE94ACCC-53CD-42F8-ABC9-20AA5BE0EDE1}" srcOrd="0" destOrd="0" presId="urn:microsoft.com/office/officeart/2005/8/layout/vList2"/>
    <dgm:cxn modelId="{6798875B-9915-4080-AB3D-64309D4D0DFF}" srcId="{0F55E242-8208-4E30-B88B-C32CD5E0215B}" destId="{3B528621-6FB1-418C-952D-111398DF1FC7}" srcOrd="0" destOrd="0" parTransId="{75FA99BE-2F96-4DFE-9A8E-D45E843FF657}" sibTransId="{38144B31-C9BD-4EA6-8857-C45BD6740091}"/>
    <dgm:cxn modelId="{08D5D8E9-0046-4AA4-9CFA-DE0EB1917497}" type="presOf" srcId="{3B528621-6FB1-418C-952D-111398DF1FC7}" destId="{9717E3D7-0C85-48CA-94EB-3ECE3FAA5D36}" srcOrd="0" destOrd="0" presId="urn:microsoft.com/office/officeart/2005/8/layout/vList2"/>
    <dgm:cxn modelId="{89263A00-BD57-4F77-B431-4AF732F59092}" type="presParOf" srcId="{AE94ACCC-53CD-42F8-ABC9-20AA5BE0EDE1}" destId="{9717E3D7-0C85-48CA-94EB-3ECE3FAA5D3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6FFCDF-62B2-4523-B170-FF5DA8D0B8A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F4D4992E-96A2-4F9E-A070-2283A1C46C70}">
      <dgm:prSet/>
      <dgm:spPr/>
      <dgm:t>
        <a:bodyPr/>
        <a:lstStyle/>
        <a:p>
          <a:r>
            <a:rPr lang="en-IN" b="1" u="sng" baseline="0" dirty="0"/>
            <a:t>Functional Requirements</a:t>
          </a:r>
          <a:endParaRPr lang="en-IN" u="sng" dirty="0"/>
        </a:p>
      </dgm:t>
    </dgm:pt>
    <dgm:pt modelId="{3B6B2A1B-762E-41AE-8B51-021AC486D335}" type="parTrans" cxnId="{24CBD1C2-D016-440A-8708-018245BA77DA}">
      <dgm:prSet/>
      <dgm:spPr/>
      <dgm:t>
        <a:bodyPr/>
        <a:lstStyle/>
        <a:p>
          <a:endParaRPr lang="en-IN"/>
        </a:p>
      </dgm:t>
    </dgm:pt>
    <dgm:pt modelId="{6CCD1F20-42E6-4391-83BE-83891E9D1C83}" type="sibTrans" cxnId="{24CBD1C2-D016-440A-8708-018245BA77DA}">
      <dgm:prSet/>
      <dgm:spPr/>
      <dgm:t>
        <a:bodyPr/>
        <a:lstStyle/>
        <a:p>
          <a:endParaRPr lang="en-IN"/>
        </a:p>
      </dgm:t>
    </dgm:pt>
    <dgm:pt modelId="{6272CD1F-7478-4FBC-BF24-1CCFBACECA28}" type="pres">
      <dgm:prSet presAssocID="{446FFCDF-62B2-4523-B170-FF5DA8D0B8A5}" presName="linear" presStyleCnt="0">
        <dgm:presLayoutVars>
          <dgm:animLvl val="lvl"/>
          <dgm:resizeHandles val="exact"/>
        </dgm:presLayoutVars>
      </dgm:prSet>
      <dgm:spPr/>
    </dgm:pt>
    <dgm:pt modelId="{89EEA31A-CC76-475C-A4A3-A9805857FA9F}" type="pres">
      <dgm:prSet presAssocID="{F4D4992E-96A2-4F9E-A070-2283A1C46C70}" presName="parentText" presStyleLbl="node1" presStyleIdx="0" presStyleCnt="1" custLinFactNeighborX="749" custLinFactNeighborY="-23902">
        <dgm:presLayoutVars>
          <dgm:chMax val="0"/>
          <dgm:bulletEnabled val="1"/>
        </dgm:presLayoutVars>
      </dgm:prSet>
      <dgm:spPr/>
    </dgm:pt>
  </dgm:ptLst>
  <dgm:cxnLst>
    <dgm:cxn modelId="{FD807E04-5380-4479-B032-3D36FDF01744}" type="presOf" srcId="{F4D4992E-96A2-4F9E-A070-2283A1C46C70}" destId="{89EEA31A-CC76-475C-A4A3-A9805857FA9F}" srcOrd="0" destOrd="0" presId="urn:microsoft.com/office/officeart/2005/8/layout/vList2"/>
    <dgm:cxn modelId="{5D502B05-2E5C-4A02-B24E-CD91AF1CD1ED}" type="presOf" srcId="{446FFCDF-62B2-4523-B170-FF5DA8D0B8A5}" destId="{6272CD1F-7478-4FBC-BF24-1CCFBACECA28}" srcOrd="0" destOrd="0" presId="urn:microsoft.com/office/officeart/2005/8/layout/vList2"/>
    <dgm:cxn modelId="{24CBD1C2-D016-440A-8708-018245BA77DA}" srcId="{446FFCDF-62B2-4523-B170-FF5DA8D0B8A5}" destId="{F4D4992E-96A2-4F9E-A070-2283A1C46C70}" srcOrd="0" destOrd="0" parTransId="{3B6B2A1B-762E-41AE-8B51-021AC486D335}" sibTransId="{6CCD1F20-42E6-4391-83BE-83891E9D1C83}"/>
    <dgm:cxn modelId="{5527BF62-1700-4F58-8682-B4FE0BAF9E54}" type="presParOf" srcId="{6272CD1F-7478-4FBC-BF24-1CCFBACECA28}" destId="{89EEA31A-CC76-475C-A4A3-A9805857FA9F}"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84B0769-0203-4C89-983A-2E3F249072D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4B885859-9B23-4997-B508-79DDED6E8307}">
      <dgm:prSet/>
      <dgm:spPr/>
      <dgm:t>
        <a:bodyPr/>
        <a:lstStyle/>
        <a:p>
          <a:r>
            <a:rPr lang="en-IN" b="0" baseline="0"/>
            <a:t>Continue</a:t>
          </a:r>
          <a:endParaRPr lang="en-IN"/>
        </a:p>
      </dgm:t>
    </dgm:pt>
    <dgm:pt modelId="{8C26A350-5554-4C84-951C-70E9612A2BC6}" type="parTrans" cxnId="{D1B2274B-5327-4CA9-AAEA-E7C19191B6B5}">
      <dgm:prSet/>
      <dgm:spPr/>
      <dgm:t>
        <a:bodyPr/>
        <a:lstStyle/>
        <a:p>
          <a:endParaRPr lang="en-IN"/>
        </a:p>
      </dgm:t>
    </dgm:pt>
    <dgm:pt modelId="{3C9040F7-F3D3-486D-8F16-528E4D6F963F}" type="sibTrans" cxnId="{D1B2274B-5327-4CA9-AAEA-E7C19191B6B5}">
      <dgm:prSet/>
      <dgm:spPr/>
      <dgm:t>
        <a:bodyPr/>
        <a:lstStyle/>
        <a:p>
          <a:endParaRPr lang="en-IN"/>
        </a:p>
      </dgm:t>
    </dgm:pt>
    <dgm:pt modelId="{D91588E8-DE57-4FBB-B94F-C9D7B8BCC0FF}" type="pres">
      <dgm:prSet presAssocID="{A84B0769-0203-4C89-983A-2E3F249072DB}" presName="linear" presStyleCnt="0">
        <dgm:presLayoutVars>
          <dgm:animLvl val="lvl"/>
          <dgm:resizeHandles val="exact"/>
        </dgm:presLayoutVars>
      </dgm:prSet>
      <dgm:spPr/>
    </dgm:pt>
    <dgm:pt modelId="{16902803-20C7-482F-810E-203361869A07}" type="pres">
      <dgm:prSet presAssocID="{4B885859-9B23-4997-B508-79DDED6E8307}" presName="parentText" presStyleLbl="node1" presStyleIdx="0" presStyleCnt="1" custLinFactNeighborX="-6639" custLinFactNeighborY="-93070">
        <dgm:presLayoutVars>
          <dgm:chMax val="0"/>
          <dgm:bulletEnabled val="1"/>
        </dgm:presLayoutVars>
      </dgm:prSet>
      <dgm:spPr/>
    </dgm:pt>
  </dgm:ptLst>
  <dgm:cxnLst>
    <dgm:cxn modelId="{D1B2274B-5327-4CA9-AAEA-E7C19191B6B5}" srcId="{A84B0769-0203-4C89-983A-2E3F249072DB}" destId="{4B885859-9B23-4997-B508-79DDED6E8307}" srcOrd="0" destOrd="0" parTransId="{8C26A350-5554-4C84-951C-70E9612A2BC6}" sibTransId="{3C9040F7-F3D3-486D-8F16-528E4D6F963F}"/>
    <dgm:cxn modelId="{F07D1BA1-605B-4841-9FC2-41C5F8BC5EAE}" type="presOf" srcId="{A84B0769-0203-4C89-983A-2E3F249072DB}" destId="{D91588E8-DE57-4FBB-B94F-C9D7B8BCC0FF}" srcOrd="0" destOrd="0" presId="urn:microsoft.com/office/officeart/2005/8/layout/vList2"/>
    <dgm:cxn modelId="{7E7CBABC-65A7-4F4F-AE00-A086D730E033}" type="presOf" srcId="{4B885859-9B23-4997-B508-79DDED6E8307}" destId="{16902803-20C7-482F-810E-203361869A07}" srcOrd="0" destOrd="0" presId="urn:microsoft.com/office/officeart/2005/8/layout/vList2"/>
    <dgm:cxn modelId="{5F2CBCEE-7D3E-44F8-AA5C-2D6CA2D250C1}" type="presParOf" srcId="{D91588E8-DE57-4FBB-B94F-C9D7B8BCC0FF}" destId="{16902803-20C7-482F-810E-203361869A0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CBC004B-539F-4101-B2A3-838CDF69633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14E2021-A2F7-498F-A993-80DFFEE56D51}">
      <dgm:prSet/>
      <dgm:spPr/>
      <dgm:t>
        <a:bodyPr/>
        <a:lstStyle/>
        <a:p>
          <a:r>
            <a:rPr lang="en-IN" b="0" baseline="0"/>
            <a:t>Manager Sing up/sign in</a:t>
          </a:r>
          <a:endParaRPr lang="en-IN"/>
        </a:p>
      </dgm:t>
    </dgm:pt>
    <dgm:pt modelId="{88A51FA6-DB97-48A3-B07E-F9315BC46664}" type="parTrans" cxnId="{F0C92697-66D3-4B03-B9D8-0B61F59EAE16}">
      <dgm:prSet/>
      <dgm:spPr/>
      <dgm:t>
        <a:bodyPr/>
        <a:lstStyle/>
        <a:p>
          <a:endParaRPr lang="en-IN"/>
        </a:p>
      </dgm:t>
    </dgm:pt>
    <dgm:pt modelId="{F452B32D-7609-44FB-A4C5-6AF2BBBD382A}" type="sibTrans" cxnId="{F0C92697-66D3-4B03-B9D8-0B61F59EAE16}">
      <dgm:prSet/>
      <dgm:spPr/>
      <dgm:t>
        <a:bodyPr/>
        <a:lstStyle/>
        <a:p>
          <a:endParaRPr lang="en-IN"/>
        </a:p>
      </dgm:t>
    </dgm:pt>
    <dgm:pt modelId="{25B20E92-0038-46F8-92E6-98AFF96A973F}" type="pres">
      <dgm:prSet presAssocID="{1CBC004B-539F-4101-B2A3-838CDF69633F}" presName="linear" presStyleCnt="0">
        <dgm:presLayoutVars>
          <dgm:animLvl val="lvl"/>
          <dgm:resizeHandles val="exact"/>
        </dgm:presLayoutVars>
      </dgm:prSet>
      <dgm:spPr/>
    </dgm:pt>
    <dgm:pt modelId="{82688441-6401-47D4-8C4C-9F9A91D95258}" type="pres">
      <dgm:prSet presAssocID="{814E2021-A2F7-498F-A993-80DFFEE56D51}" presName="parentText" presStyleLbl="node1" presStyleIdx="0" presStyleCnt="1">
        <dgm:presLayoutVars>
          <dgm:chMax val="0"/>
          <dgm:bulletEnabled val="1"/>
        </dgm:presLayoutVars>
      </dgm:prSet>
      <dgm:spPr/>
    </dgm:pt>
  </dgm:ptLst>
  <dgm:cxnLst>
    <dgm:cxn modelId="{FE969203-0F2D-4C8D-9146-F5CCD70BF559}" type="presOf" srcId="{814E2021-A2F7-498F-A993-80DFFEE56D51}" destId="{82688441-6401-47D4-8C4C-9F9A91D95258}" srcOrd="0" destOrd="0" presId="urn:microsoft.com/office/officeart/2005/8/layout/vList2"/>
    <dgm:cxn modelId="{F0C92697-66D3-4B03-B9D8-0B61F59EAE16}" srcId="{1CBC004B-539F-4101-B2A3-838CDF69633F}" destId="{814E2021-A2F7-498F-A993-80DFFEE56D51}" srcOrd="0" destOrd="0" parTransId="{88A51FA6-DB97-48A3-B07E-F9315BC46664}" sibTransId="{F452B32D-7609-44FB-A4C5-6AF2BBBD382A}"/>
    <dgm:cxn modelId="{7D5CBDEE-BC0B-415A-8199-10F44B16C7CC}" type="presOf" srcId="{1CBC004B-539F-4101-B2A3-838CDF69633F}" destId="{25B20E92-0038-46F8-92E6-98AFF96A973F}" srcOrd="0" destOrd="0" presId="urn:microsoft.com/office/officeart/2005/8/layout/vList2"/>
    <dgm:cxn modelId="{8A4E5536-42CE-4F71-B2D9-A6A9207EE948}" type="presParOf" srcId="{25B20E92-0038-46F8-92E6-98AFF96A973F}" destId="{82688441-6401-47D4-8C4C-9F9A91D9525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B02A07B-B729-4B59-BF82-DFBA542F3A3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EE0A713-C6FF-48DD-999A-B5F5C4177EFE}">
      <dgm:prSet/>
      <dgm:spPr/>
      <dgm:t>
        <a:bodyPr/>
        <a:lstStyle/>
        <a:p>
          <a:r>
            <a:rPr lang="en-IN" b="0" baseline="0"/>
            <a:t>Manager dashboard</a:t>
          </a:r>
          <a:endParaRPr lang="en-IN"/>
        </a:p>
      </dgm:t>
    </dgm:pt>
    <dgm:pt modelId="{7916B732-CE28-45C7-86F0-2BB854E4B316}" type="parTrans" cxnId="{40AD1443-B6FE-4034-8DA4-B08762F5AEBF}">
      <dgm:prSet/>
      <dgm:spPr/>
      <dgm:t>
        <a:bodyPr/>
        <a:lstStyle/>
        <a:p>
          <a:endParaRPr lang="en-IN"/>
        </a:p>
      </dgm:t>
    </dgm:pt>
    <dgm:pt modelId="{079EACAB-D618-4F35-925F-7B9FD547EAB6}" type="sibTrans" cxnId="{40AD1443-B6FE-4034-8DA4-B08762F5AEBF}">
      <dgm:prSet/>
      <dgm:spPr/>
      <dgm:t>
        <a:bodyPr/>
        <a:lstStyle/>
        <a:p>
          <a:endParaRPr lang="en-IN"/>
        </a:p>
      </dgm:t>
    </dgm:pt>
    <dgm:pt modelId="{D090288E-E02B-4E1D-8095-5B6C9204DA3A}" type="pres">
      <dgm:prSet presAssocID="{DB02A07B-B729-4B59-BF82-DFBA542F3A3C}" presName="linear" presStyleCnt="0">
        <dgm:presLayoutVars>
          <dgm:animLvl val="lvl"/>
          <dgm:resizeHandles val="exact"/>
        </dgm:presLayoutVars>
      </dgm:prSet>
      <dgm:spPr/>
    </dgm:pt>
    <dgm:pt modelId="{3DE6A073-14B3-4BA4-A22C-D051F4F8047F}" type="pres">
      <dgm:prSet presAssocID="{EEE0A713-C6FF-48DD-999A-B5F5C4177EFE}" presName="parentText" presStyleLbl="node1" presStyleIdx="0" presStyleCnt="1">
        <dgm:presLayoutVars>
          <dgm:chMax val="0"/>
          <dgm:bulletEnabled val="1"/>
        </dgm:presLayoutVars>
      </dgm:prSet>
      <dgm:spPr/>
    </dgm:pt>
  </dgm:ptLst>
  <dgm:cxnLst>
    <dgm:cxn modelId="{40AD1443-B6FE-4034-8DA4-B08762F5AEBF}" srcId="{DB02A07B-B729-4B59-BF82-DFBA542F3A3C}" destId="{EEE0A713-C6FF-48DD-999A-B5F5C4177EFE}" srcOrd="0" destOrd="0" parTransId="{7916B732-CE28-45C7-86F0-2BB854E4B316}" sibTransId="{079EACAB-D618-4F35-925F-7B9FD547EAB6}"/>
    <dgm:cxn modelId="{1FC4275A-262D-4D4D-A393-CDACB661422E}" type="presOf" srcId="{DB02A07B-B729-4B59-BF82-DFBA542F3A3C}" destId="{D090288E-E02B-4E1D-8095-5B6C9204DA3A}" srcOrd="0" destOrd="0" presId="urn:microsoft.com/office/officeart/2005/8/layout/vList2"/>
    <dgm:cxn modelId="{20A441BA-2BB5-477F-9008-171976693E6B}" type="presOf" srcId="{EEE0A713-C6FF-48DD-999A-B5F5C4177EFE}" destId="{3DE6A073-14B3-4BA4-A22C-D051F4F8047F}" srcOrd="0" destOrd="0" presId="urn:microsoft.com/office/officeart/2005/8/layout/vList2"/>
    <dgm:cxn modelId="{E52F8592-2453-42BA-B7A1-850CA4111EAD}" type="presParOf" srcId="{D090288E-E02B-4E1D-8095-5B6C9204DA3A}" destId="{3DE6A073-14B3-4BA4-A22C-D051F4F8047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951CF7F-BCE1-4EC3-97CB-C15479F0568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48A9E99-855D-46B1-8E3A-D55B6A94CB14}">
      <dgm:prSet/>
      <dgm:spPr/>
      <dgm:t>
        <a:bodyPr/>
        <a:lstStyle/>
        <a:p>
          <a:r>
            <a:rPr lang="en-IN" b="0" baseline="0" dirty="0"/>
            <a:t>Engineer sign up/sign in</a:t>
          </a:r>
          <a:endParaRPr lang="en-IN" dirty="0"/>
        </a:p>
      </dgm:t>
    </dgm:pt>
    <dgm:pt modelId="{4F72EBB9-55EC-4B6B-9834-DAFC01E00893}" type="parTrans" cxnId="{B9B674F9-8DBC-4B7C-AAE5-EB2F4E7AF5FF}">
      <dgm:prSet/>
      <dgm:spPr/>
      <dgm:t>
        <a:bodyPr/>
        <a:lstStyle/>
        <a:p>
          <a:endParaRPr lang="en-IN"/>
        </a:p>
      </dgm:t>
    </dgm:pt>
    <dgm:pt modelId="{7DE64C3B-89A3-4BF1-B51D-CA9C047A9693}" type="sibTrans" cxnId="{B9B674F9-8DBC-4B7C-AAE5-EB2F4E7AF5FF}">
      <dgm:prSet/>
      <dgm:spPr/>
      <dgm:t>
        <a:bodyPr/>
        <a:lstStyle/>
        <a:p>
          <a:endParaRPr lang="en-IN"/>
        </a:p>
      </dgm:t>
    </dgm:pt>
    <dgm:pt modelId="{E8ED56EC-999E-4371-AEF5-60E88504FDF8}" type="pres">
      <dgm:prSet presAssocID="{A951CF7F-BCE1-4EC3-97CB-C15479F05682}" presName="linear" presStyleCnt="0">
        <dgm:presLayoutVars>
          <dgm:animLvl val="lvl"/>
          <dgm:resizeHandles val="exact"/>
        </dgm:presLayoutVars>
      </dgm:prSet>
      <dgm:spPr/>
    </dgm:pt>
    <dgm:pt modelId="{5ECB1D99-DBB3-4EFC-A286-1996F85AF775}" type="pres">
      <dgm:prSet presAssocID="{B48A9E99-855D-46B1-8E3A-D55B6A94CB14}" presName="parentText" presStyleLbl="node1" presStyleIdx="0" presStyleCnt="1" custLinFactNeighborX="-1974" custLinFactNeighborY="-93070">
        <dgm:presLayoutVars>
          <dgm:chMax val="0"/>
          <dgm:bulletEnabled val="1"/>
        </dgm:presLayoutVars>
      </dgm:prSet>
      <dgm:spPr/>
    </dgm:pt>
  </dgm:ptLst>
  <dgm:cxnLst>
    <dgm:cxn modelId="{6C72B6DB-9BD6-400F-B816-582412C9CE9E}" type="presOf" srcId="{B48A9E99-855D-46B1-8E3A-D55B6A94CB14}" destId="{5ECB1D99-DBB3-4EFC-A286-1996F85AF775}" srcOrd="0" destOrd="0" presId="urn:microsoft.com/office/officeart/2005/8/layout/vList2"/>
    <dgm:cxn modelId="{9011F5F3-702D-45D9-A0BA-E539299E8EFC}" type="presOf" srcId="{A951CF7F-BCE1-4EC3-97CB-C15479F05682}" destId="{E8ED56EC-999E-4371-AEF5-60E88504FDF8}" srcOrd="0" destOrd="0" presId="urn:microsoft.com/office/officeart/2005/8/layout/vList2"/>
    <dgm:cxn modelId="{B9B674F9-8DBC-4B7C-AAE5-EB2F4E7AF5FF}" srcId="{A951CF7F-BCE1-4EC3-97CB-C15479F05682}" destId="{B48A9E99-855D-46B1-8E3A-D55B6A94CB14}" srcOrd="0" destOrd="0" parTransId="{4F72EBB9-55EC-4B6B-9834-DAFC01E00893}" sibTransId="{7DE64C3B-89A3-4BF1-B51D-CA9C047A9693}"/>
    <dgm:cxn modelId="{5B1BEEB6-1F33-4823-B954-A227F9DAD4A6}" type="presParOf" srcId="{E8ED56EC-999E-4371-AEF5-60E88504FDF8}" destId="{5ECB1D99-DBB3-4EFC-A286-1996F85AF77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86F9A8D-C07D-4AFD-9F17-833997316D0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163733C-DD1C-4F5A-A2FE-BBC414CF3DC8}">
      <dgm:prSet/>
      <dgm:spPr/>
      <dgm:t>
        <a:bodyPr/>
        <a:lstStyle/>
        <a:p>
          <a:r>
            <a:rPr lang="en-IN" b="0" baseline="0"/>
            <a:t>Engineer Dashboard</a:t>
          </a:r>
          <a:endParaRPr lang="en-IN"/>
        </a:p>
      </dgm:t>
    </dgm:pt>
    <dgm:pt modelId="{49920383-3A48-4AB8-8A2B-F6AD5A2AD26E}" type="parTrans" cxnId="{0281D5CF-9D02-4F3E-BA3C-C0055F9C361D}">
      <dgm:prSet/>
      <dgm:spPr/>
      <dgm:t>
        <a:bodyPr/>
        <a:lstStyle/>
        <a:p>
          <a:endParaRPr lang="en-IN"/>
        </a:p>
      </dgm:t>
    </dgm:pt>
    <dgm:pt modelId="{93251A7E-4474-4695-A945-83F0D139F872}" type="sibTrans" cxnId="{0281D5CF-9D02-4F3E-BA3C-C0055F9C361D}">
      <dgm:prSet/>
      <dgm:spPr/>
      <dgm:t>
        <a:bodyPr/>
        <a:lstStyle/>
        <a:p>
          <a:endParaRPr lang="en-IN"/>
        </a:p>
      </dgm:t>
    </dgm:pt>
    <dgm:pt modelId="{E27926DE-23A8-452B-B124-107D024F877F}" type="pres">
      <dgm:prSet presAssocID="{586F9A8D-C07D-4AFD-9F17-833997316D00}" presName="linear" presStyleCnt="0">
        <dgm:presLayoutVars>
          <dgm:animLvl val="lvl"/>
          <dgm:resizeHandles val="exact"/>
        </dgm:presLayoutVars>
      </dgm:prSet>
      <dgm:spPr/>
    </dgm:pt>
    <dgm:pt modelId="{AF04EBB3-DAD9-4825-ACC7-9160C196AD30}" type="pres">
      <dgm:prSet presAssocID="{3163733C-DD1C-4F5A-A2FE-BBC414CF3DC8}" presName="parentText" presStyleLbl="node1" presStyleIdx="0" presStyleCnt="1" custLinFactNeighborX="-1333" custLinFactNeighborY="-30587">
        <dgm:presLayoutVars>
          <dgm:chMax val="0"/>
          <dgm:bulletEnabled val="1"/>
        </dgm:presLayoutVars>
      </dgm:prSet>
      <dgm:spPr/>
    </dgm:pt>
  </dgm:ptLst>
  <dgm:cxnLst>
    <dgm:cxn modelId="{892B5806-9784-411F-9725-AEC9BDDB6DD8}" type="presOf" srcId="{3163733C-DD1C-4F5A-A2FE-BBC414CF3DC8}" destId="{AF04EBB3-DAD9-4825-ACC7-9160C196AD30}" srcOrd="0" destOrd="0" presId="urn:microsoft.com/office/officeart/2005/8/layout/vList2"/>
    <dgm:cxn modelId="{28A21B93-B8AD-4EBF-8A07-FA68584B6336}" type="presOf" srcId="{586F9A8D-C07D-4AFD-9F17-833997316D00}" destId="{E27926DE-23A8-452B-B124-107D024F877F}" srcOrd="0" destOrd="0" presId="urn:microsoft.com/office/officeart/2005/8/layout/vList2"/>
    <dgm:cxn modelId="{0281D5CF-9D02-4F3E-BA3C-C0055F9C361D}" srcId="{586F9A8D-C07D-4AFD-9F17-833997316D00}" destId="{3163733C-DD1C-4F5A-A2FE-BBC414CF3DC8}" srcOrd="0" destOrd="0" parTransId="{49920383-3A48-4AB8-8A2B-F6AD5A2AD26E}" sibTransId="{93251A7E-4474-4695-A945-83F0D139F872}"/>
    <dgm:cxn modelId="{F9D1DFFB-C5FA-4B37-AD04-94FC46D0198A}" type="presParOf" srcId="{E27926DE-23A8-452B-B124-107D024F877F}" destId="{AF04EBB3-DAD9-4825-ACC7-9160C196AD3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1576D7A-C6E7-44D3-AD00-E6460722244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4CF0936D-FA62-4EAE-B0AA-D9D4957EC3E9}">
      <dgm:prSet/>
      <dgm:spPr/>
      <dgm:t>
        <a:bodyPr/>
        <a:lstStyle/>
        <a:p>
          <a:r>
            <a:rPr lang="en-IN" b="0" baseline="0"/>
            <a:t>Continue</a:t>
          </a:r>
          <a:endParaRPr lang="en-IN"/>
        </a:p>
      </dgm:t>
    </dgm:pt>
    <dgm:pt modelId="{32A45F81-22A0-4973-888A-BE9AD0111AE2}" type="parTrans" cxnId="{50B74883-9884-458D-AFA4-31A50EB599C3}">
      <dgm:prSet/>
      <dgm:spPr/>
      <dgm:t>
        <a:bodyPr/>
        <a:lstStyle/>
        <a:p>
          <a:endParaRPr lang="en-IN"/>
        </a:p>
      </dgm:t>
    </dgm:pt>
    <dgm:pt modelId="{DE2637CC-6A74-4496-ABEB-6E58A6342592}" type="sibTrans" cxnId="{50B74883-9884-458D-AFA4-31A50EB599C3}">
      <dgm:prSet/>
      <dgm:spPr/>
      <dgm:t>
        <a:bodyPr/>
        <a:lstStyle/>
        <a:p>
          <a:endParaRPr lang="en-IN"/>
        </a:p>
      </dgm:t>
    </dgm:pt>
    <dgm:pt modelId="{4B7C6358-B7D4-49FB-960B-E09A43D2CC0D}" type="pres">
      <dgm:prSet presAssocID="{61576D7A-C6E7-44D3-AD00-E64607222443}" presName="linear" presStyleCnt="0">
        <dgm:presLayoutVars>
          <dgm:animLvl val="lvl"/>
          <dgm:resizeHandles val="exact"/>
        </dgm:presLayoutVars>
      </dgm:prSet>
      <dgm:spPr/>
    </dgm:pt>
    <dgm:pt modelId="{A4D5B76F-E238-4091-9728-B5BC286AFAFB}" type="pres">
      <dgm:prSet presAssocID="{4CF0936D-FA62-4EAE-B0AA-D9D4957EC3E9}" presName="parentText" presStyleLbl="node1" presStyleIdx="0" presStyleCnt="1">
        <dgm:presLayoutVars>
          <dgm:chMax val="0"/>
          <dgm:bulletEnabled val="1"/>
        </dgm:presLayoutVars>
      </dgm:prSet>
      <dgm:spPr/>
    </dgm:pt>
  </dgm:ptLst>
  <dgm:cxnLst>
    <dgm:cxn modelId="{F9665B37-D69A-4A21-9AE9-51A93B51B0F0}" type="presOf" srcId="{61576D7A-C6E7-44D3-AD00-E64607222443}" destId="{4B7C6358-B7D4-49FB-960B-E09A43D2CC0D}" srcOrd="0" destOrd="0" presId="urn:microsoft.com/office/officeart/2005/8/layout/vList2"/>
    <dgm:cxn modelId="{68AC7A46-6A07-419F-9D42-DA08D8050DE1}" type="presOf" srcId="{4CF0936D-FA62-4EAE-B0AA-D9D4957EC3E9}" destId="{A4D5B76F-E238-4091-9728-B5BC286AFAFB}" srcOrd="0" destOrd="0" presId="urn:microsoft.com/office/officeart/2005/8/layout/vList2"/>
    <dgm:cxn modelId="{50B74883-9884-458D-AFA4-31A50EB599C3}" srcId="{61576D7A-C6E7-44D3-AD00-E64607222443}" destId="{4CF0936D-FA62-4EAE-B0AA-D9D4957EC3E9}" srcOrd="0" destOrd="0" parTransId="{32A45F81-22A0-4973-888A-BE9AD0111AE2}" sibTransId="{DE2637CC-6A74-4496-ABEB-6E58A6342592}"/>
    <dgm:cxn modelId="{0AC61DC1-8902-4AE8-A6DA-F86A5C46DBE7}" type="presParOf" srcId="{4B7C6358-B7D4-49FB-960B-E09A43D2CC0D}" destId="{A4D5B76F-E238-4091-9728-B5BC286AFAF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FEBACAA-449C-4251-9560-B29EF261D2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CC30CAC-A209-41D9-95D8-E7331C4E4FEF}">
      <dgm:prSet/>
      <dgm:spPr/>
      <dgm:t>
        <a:bodyPr/>
        <a:lstStyle/>
        <a:p>
          <a:r>
            <a:rPr lang="en-IN" b="0" baseline="0"/>
            <a:t>Admin Login</a:t>
          </a:r>
          <a:endParaRPr lang="en-IN"/>
        </a:p>
      </dgm:t>
    </dgm:pt>
    <dgm:pt modelId="{3B1BB075-CE7F-4F9F-A50D-1388AEAAA099}" type="parTrans" cxnId="{E1375484-1A35-4304-8A67-B7A087F84E5A}">
      <dgm:prSet/>
      <dgm:spPr/>
      <dgm:t>
        <a:bodyPr/>
        <a:lstStyle/>
        <a:p>
          <a:endParaRPr lang="en-IN"/>
        </a:p>
      </dgm:t>
    </dgm:pt>
    <dgm:pt modelId="{DA879905-EB42-4D1C-B43C-8C8F3C49D494}" type="sibTrans" cxnId="{E1375484-1A35-4304-8A67-B7A087F84E5A}">
      <dgm:prSet/>
      <dgm:spPr/>
      <dgm:t>
        <a:bodyPr/>
        <a:lstStyle/>
        <a:p>
          <a:endParaRPr lang="en-IN"/>
        </a:p>
      </dgm:t>
    </dgm:pt>
    <dgm:pt modelId="{5E6DB9CE-6BAE-41C9-A63B-AFDF84DC2FA0}" type="pres">
      <dgm:prSet presAssocID="{6FEBACAA-449C-4251-9560-B29EF261D2D3}" presName="linear" presStyleCnt="0">
        <dgm:presLayoutVars>
          <dgm:animLvl val="lvl"/>
          <dgm:resizeHandles val="exact"/>
        </dgm:presLayoutVars>
      </dgm:prSet>
      <dgm:spPr/>
    </dgm:pt>
    <dgm:pt modelId="{C027A3EF-0E66-4F93-890C-6DD0BF4B92D1}" type="pres">
      <dgm:prSet presAssocID="{1CC30CAC-A209-41D9-95D8-E7331C4E4FEF}" presName="parentText" presStyleLbl="node1" presStyleIdx="0" presStyleCnt="1">
        <dgm:presLayoutVars>
          <dgm:chMax val="0"/>
          <dgm:bulletEnabled val="1"/>
        </dgm:presLayoutVars>
      </dgm:prSet>
      <dgm:spPr/>
    </dgm:pt>
  </dgm:ptLst>
  <dgm:cxnLst>
    <dgm:cxn modelId="{E1375484-1A35-4304-8A67-B7A087F84E5A}" srcId="{6FEBACAA-449C-4251-9560-B29EF261D2D3}" destId="{1CC30CAC-A209-41D9-95D8-E7331C4E4FEF}" srcOrd="0" destOrd="0" parTransId="{3B1BB075-CE7F-4F9F-A50D-1388AEAAA099}" sibTransId="{DA879905-EB42-4D1C-B43C-8C8F3C49D494}"/>
    <dgm:cxn modelId="{80B318AC-73F1-409E-8C4F-1553301FA1BF}" type="presOf" srcId="{6FEBACAA-449C-4251-9560-B29EF261D2D3}" destId="{5E6DB9CE-6BAE-41C9-A63B-AFDF84DC2FA0}" srcOrd="0" destOrd="0" presId="urn:microsoft.com/office/officeart/2005/8/layout/vList2"/>
    <dgm:cxn modelId="{5DE0A5C9-BDA8-460F-92B3-CB0BFE2E9618}" type="presOf" srcId="{1CC30CAC-A209-41D9-95D8-E7331C4E4FEF}" destId="{C027A3EF-0E66-4F93-890C-6DD0BF4B92D1}" srcOrd="0" destOrd="0" presId="urn:microsoft.com/office/officeart/2005/8/layout/vList2"/>
    <dgm:cxn modelId="{53A20D85-1B43-4DF3-8DCF-2DCC9F66457B}" type="presParOf" srcId="{5E6DB9CE-6BAE-41C9-A63B-AFDF84DC2FA0}" destId="{C027A3EF-0E66-4F93-890C-6DD0BF4B92D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74630D1-34A8-4EEB-A2B1-1966992A0F6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47A339A-9CAC-439D-8E37-E3CB364B25E5}">
      <dgm:prSet/>
      <dgm:spPr/>
      <dgm:t>
        <a:bodyPr/>
        <a:lstStyle/>
        <a:p>
          <a:r>
            <a:rPr lang="en-IN" b="0" baseline="0" dirty="0"/>
            <a:t>Admin      [ Viewing Managers]</a:t>
          </a:r>
          <a:endParaRPr lang="en-IN" dirty="0"/>
        </a:p>
      </dgm:t>
    </dgm:pt>
    <dgm:pt modelId="{77905DCA-C4FC-4081-8F59-61165E6786A9}" type="parTrans" cxnId="{4D93B7CD-3D0B-43E6-9C9F-CEB6CA6B4AD0}">
      <dgm:prSet/>
      <dgm:spPr/>
      <dgm:t>
        <a:bodyPr/>
        <a:lstStyle/>
        <a:p>
          <a:endParaRPr lang="en-IN"/>
        </a:p>
      </dgm:t>
    </dgm:pt>
    <dgm:pt modelId="{7A004A7A-7F3B-405E-BD6B-2BFDE160D587}" type="sibTrans" cxnId="{4D93B7CD-3D0B-43E6-9C9F-CEB6CA6B4AD0}">
      <dgm:prSet/>
      <dgm:spPr/>
      <dgm:t>
        <a:bodyPr/>
        <a:lstStyle/>
        <a:p>
          <a:endParaRPr lang="en-IN"/>
        </a:p>
      </dgm:t>
    </dgm:pt>
    <dgm:pt modelId="{F064428B-5F53-41D0-B20B-1E630B10E8EB}" type="pres">
      <dgm:prSet presAssocID="{C74630D1-34A8-4EEB-A2B1-1966992A0F60}" presName="linear" presStyleCnt="0">
        <dgm:presLayoutVars>
          <dgm:animLvl val="lvl"/>
          <dgm:resizeHandles val="exact"/>
        </dgm:presLayoutVars>
      </dgm:prSet>
      <dgm:spPr/>
    </dgm:pt>
    <dgm:pt modelId="{B7D00F8C-442A-4882-9AA2-8AB4936FBC5A}" type="pres">
      <dgm:prSet presAssocID="{D47A339A-9CAC-439D-8E37-E3CB364B25E5}" presName="parentText" presStyleLbl="node1" presStyleIdx="0" presStyleCnt="1">
        <dgm:presLayoutVars>
          <dgm:chMax val="0"/>
          <dgm:bulletEnabled val="1"/>
        </dgm:presLayoutVars>
      </dgm:prSet>
      <dgm:spPr/>
    </dgm:pt>
  </dgm:ptLst>
  <dgm:cxnLst>
    <dgm:cxn modelId="{B854F6B2-10B1-4CC9-863E-F3284DC73D0E}" type="presOf" srcId="{D47A339A-9CAC-439D-8E37-E3CB364B25E5}" destId="{B7D00F8C-442A-4882-9AA2-8AB4936FBC5A}" srcOrd="0" destOrd="0" presId="urn:microsoft.com/office/officeart/2005/8/layout/vList2"/>
    <dgm:cxn modelId="{4D93B7CD-3D0B-43E6-9C9F-CEB6CA6B4AD0}" srcId="{C74630D1-34A8-4EEB-A2B1-1966992A0F60}" destId="{D47A339A-9CAC-439D-8E37-E3CB364B25E5}" srcOrd="0" destOrd="0" parTransId="{77905DCA-C4FC-4081-8F59-61165E6786A9}" sibTransId="{7A004A7A-7F3B-405E-BD6B-2BFDE160D587}"/>
    <dgm:cxn modelId="{E6BC51EC-58A7-4903-94CE-1683DE59AE0F}" type="presOf" srcId="{C74630D1-34A8-4EEB-A2B1-1966992A0F60}" destId="{F064428B-5F53-41D0-B20B-1E630B10E8EB}" srcOrd="0" destOrd="0" presId="urn:microsoft.com/office/officeart/2005/8/layout/vList2"/>
    <dgm:cxn modelId="{A9703112-34BA-4272-99A6-6067FA4CFCAF}" type="presParOf" srcId="{F064428B-5F53-41D0-B20B-1E630B10E8EB}" destId="{B7D00F8C-442A-4882-9AA2-8AB4936FBC5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2EE678E-65F1-4124-A644-70FF78B6AA2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61ECD50C-7F08-40E0-93C9-2ACDF3583C18}">
      <dgm:prSet/>
      <dgm:spPr/>
      <dgm:t>
        <a:bodyPr/>
        <a:lstStyle/>
        <a:p>
          <a:r>
            <a:rPr lang="en-IN" b="0" baseline="0"/>
            <a:t>Admin   [viewing Engineer]</a:t>
          </a:r>
          <a:endParaRPr lang="en-IN"/>
        </a:p>
      </dgm:t>
    </dgm:pt>
    <dgm:pt modelId="{BC369B68-A5D6-421D-A726-AC6DE52580E6}" type="parTrans" cxnId="{5064403D-6B23-4672-BCF9-09E965A24F53}">
      <dgm:prSet/>
      <dgm:spPr/>
      <dgm:t>
        <a:bodyPr/>
        <a:lstStyle/>
        <a:p>
          <a:endParaRPr lang="en-IN"/>
        </a:p>
      </dgm:t>
    </dgm:pt>
    <dgm:pt modelId="{E779E5C3-5EF1-4FAC-8EDB-DE7B898134E6}" type="sibTrans" cxnId="{5064403D-6B23-4672-BCF9-09E965A24F53}">
      <dgm:prSet/>
      <dgm:spPr/>
      <dgm:t>
        <a:bodyPr/>
        <a:lstStyle/>
        <a:p>
          <a:endParaRPr lang="en-IN"/>
        </a:p>
      </dgm:t>
    </dgm:pt>
    <dgm:pt modelId="{2BA86837-E138-4E4A-92DA-AD0BEFB27F7A}" type="pres">
      <dgm:prSet presAssocID="{B2EE678E-65F1-4124-A644-70FF78B6AA24}" presName="linear" presStyleCnt="0">
        <dgm:presLayoutVars>
          <dgm:animLvl val="lvl"/>
          <dgm:resizeHandles val="exact"/>
        </dgm:presLayoutVars>
      </dgm:prSet>
      <dgm:spPr/>
    </dgm:pt>
    <dgm:pt modelId="{9D93691E-2E65-4DEF-A4E8-3F8370FABB51}" type="pres">
      <dgm:prSet presAssocID="{61ECD50C-7F08-40E0-93C9-2ACDF3583C18}" presName="parentText" presStyleLbl="node1" presStyleIdx="0" presStyleCnt="1">
        <dgm:presLayoutVars>
          <dgm:chMax val="0"/>
          <dgm:bulletEnabled val="1"/>
        </dgm:presLayoutVars>
      </dgm:prSet>
      <dgm:spPr/>
    </dgm:pt>
  </dgm:ptLst>
  <dgm:cxnLst>
    <dgm:cxn modelId="{5064403D-6B23-4672-BCF9-09E965A24F53}" srcId="{B2EE678E-65F1-4124-A644-70FF78B6AA24}" destId="{61ECD50C-7F08-40E0-93C9-2ACDF3583C18}" srcOrd="0" destOrd="0" parTransId="{BC369B68-A5D6-421D-A726-AC6DE52580E6}" sibTransId="{E779E5C3-5EF1-4FAC-8EDB-DE7B898134E6}"/>
    <dgm:cxn modelId="{A274A87B-8C48-4661-AF69-226C026A6FD5}" type="presOf" srcId="{61ECD50C-7F08-40E0-93C9-2ACDF3583C18}" destId="{9D93691E-2E65-4DEF-A4E8-3F8370FABB51}" srcOrd="0" destOrd="0" presId="urn:microsoft.com/office/officeart/2005/8/layout/vList2"/>
    <dgm:cxn modelId="{9D5A4E97-54B3-43C5-BF39-8419DA56542C}" type="presOf" srcId="{B2EE678E-65F1-4124-A644-70FF78B6AA24}" destId="{2BA86837-E138-4E4A-92DA-AD0BEFB27F7A}" srcOrd="0" destOrd="0" presId="urn:microsoft.com/office/officeart/2005/8/layout/vList2"/>
    <dgm:cxn modelId="{357A3B9A-1809-4AA1-B1B3-BFAB1EBCFA2E}" type="presParOf" srcId="{2BA86837-E138-4E4A-92DA-AD0BEFB27F7A}" destId="{9D93691E-2E65-4DEF-A4E8-3F8370FABB5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F9C3643-7489-4F1D-9B6A-39024DFF1F0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1627186-9453-4863-BE0C-9F59500A93D0}">
      <dgm:prSet/>
      <dgm:spPr/>
      <dgm:t>
        <a:bodyPr/>
        <a:lstStyle/>
        <a:p>
          <a:r>
            <a:rPr lang="en-IN" b="0" baseline="0"/>
            <a:t>Admin    [viewing Customers]</a:t>
          </a:r>
          <a:endParaRPr lang="en-IN"/>
        </a:p>
      </dgm:t>
    </dgm:pt>
    <dgm:pt modelId="{816A6855-9652-4900-B481-5730E2E4D04A}" type="parTrans" cxnId="{2BF05E26-11DE-4823-AC6D-9BED3C89A6FD}">
      <dgm:prSet/>
      <dgm:spPr/>
      <dgm:t>
        <a:bodyPr/>
        <a:lstStyle/>
        <a:p>
          <a:endParaRPr lang="en-IN"/>
        </a:p>
      </dgm:t>
    </dgm:pt>
    <dgm:pt modelId="{A663A691-434D-4BBA-950C-D1ED38CAC0C6}" type="sibTrans" cxnId="{2BF05E26-11DE-4823-AC6D-9BED3C89A6FD}">
      <dgm:prSet/>
      <dgm:spPr/>
      <dgm:t>
        <a:bodyPr/>
        <a:lstStyle/>
        <a:p>
          <a:endParaRPr lang="en-IN"/>
        </a:p>
      </dgm:t>
    </dgm:pt>
    <dgm:pt modelId="{6A71ACB8-996B-4058-9BC8-F62293FCEA39}" type="pres">
      <dgm:prSet presAssocID="{0F9C3643-7489-4F1D-9B6A-39024DFF1F09}" presName="linear" presStyleCnt="0">
        <dgm:presLayoutVars>
          <dgm:animLvl val="lvl"/>
          <dgm:resizeHandles val="exact"/>
        </dgm:presLayoutVars>
      </dgm:prSet>
      <dgm:spPr/>
    </dgm:pt>
    <dgm:pt modelId="{E4038027-580B-43B0-8D8D-BB24715C4097}" type="pres">
      <dgm:prSet presAssocID="{31627186-9453-4863-BE0C-9F59500A93D0}" presName="parentText" presStyleLbl="node1" presStyleIdx="0" presStyleCnt="1">
        <dgm:presLayoutVars>
          <dgm:chMax val="0"/>
          <dgm:bulletEnabled val="1"/>
        </dgm:presLayoutVars>
      </dgm:prSet>
      <dgm:spPr/>
    </dgm:pt>
  </dgm:ptLst>
  <dgm:cxnLst>
    <dgm:cxn modelId="{E0C62304-6C5D-4303-B168-5449D2E5F9C1}" type="presOf" srcId="{0F9C3643-7489-4F1D-9B6A-39024DFF1F09}" destId="{6A71ACB8-996B-4058-9BC8-F62293FCEA39}" srcOrd="0" destOrd="0" presId="urn:microsoft.com/office/officeart/2005/8/layout/vList2"/>
    <dgm:cxn modelId="{2BF05E26-11DE-4823-AC6D-9BED3C89A6FD}" srcId="{0F9C3643-7489-4F1D-9B6A-39024DFF1F09}" destId="{31627186-9453-4863-BE0C-9F59500A93D0}" srcOrd="0" destOrd="0" parTransId="{816A6855-9652-4900-B481-5730E2E4D04A}" sibTransId="{A663A691-434D-4BBA-950C-D1ED38CAC0C6}"/>
    <dgm:cxn modelId="{4E180BA7-A70C-4B46-860D-A54167F830B2}" type="presOf" srcId="{31627186-9453-4863-BE0C-9F59500A93D0}" destId="{E4038027-580B-43B0-8D8D-BB24715C4097}" srcOrd="0" destOrd="0" presId="urn:microsoft.com/office/officeart/2005/8/layout/vList2"/>
    <dgm:cxn modelId="{7053C806-03A1-4A72-A595-95E1D6F38AFC}" type="presParOf" srcId="{6A71ACB8-996B-4058-9BC8-F62293FCEA39}" destId="{E4038027-580B-43B0-8D8D-BB24715C409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87D724-AEFD-46AF-A631-09479BBE3CFB}"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IN"/>
        </a:p>
      </dgm:t>
    </dgm:pt>
    <dgm:pt modelId="{FB3A031A-CCD7-4C0C-9E73-4C36A7205825}">
      <dgm:prSe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IN" b="0" baseline="0" dirty="0">
              <a:latin typeface="Bauhaus 93" panose="04030905020B02020C02" pitchFamily="82" charset="0"/>
            </a:rPr>
            <a:t>Customer Requirements</a:t>
          </a:r>
          <a:endParaRPr lang="en-IN" dirty="0">
            <a:latin typeface="Bauhaus 93" panose="04030905020B02020C02" pitchFamily="82" charset="0"/>
          </a:endParaRPr>
        </a:p>
      </dgm:t>
    </dgm:pt>
    <dgm:pt modelId="{D7E43A52-1642-430C-945C-016B993325D3}" type="parTrans" cxnId="{B8B7DAC4-713A-4EC1-9BB6-DC5224EE4E55}">
      <dgm:prSet/>
      <dgm:spPr/>
      <dgm:t>
        <a:bodyPr/>
        <a:lstStyle/>
        <a:p>
          <a:endParaRPr lang="en-IN"/>
        </a:p>
      </dgm:t>
    </dgm:pt>
    <dgm:pt modelId="{80B7DBED-1CD4-46F5-8766-937D46643B49}" type="sibTrans" cxnId="{B8B7DAC4-713A-4EC1-9BB6-DC5224EE4E55}">
      <dgm:prSet/>
      <dgm:spPr/>
      <dgm:t>
        <a:bodyPr/>
        <a:lstStyle/>
        <a:p>
          <a:endParaRPr lang="en-IN"/>
        </a:p>
      </dgm:t>
    </dgm:pt>
    <dgm:pt modelId="{52FC8BFC-5CF3-4286-B0C8-9C37C3A478A3}" type="pres">
      <dgm:prSet presAssocID="{2587D724-AEFD-46AF-A631-09479BBE3CFB}" presName="Name0" presStyleCnt="0">
        <dgm:presLayoutVars>
          <dgm:chMax val="7"/>
          <dgm:dir/>
          <dgm:animLvl val="lvl"/>
          <dgm:resizeHandles val="exact"/>
        </dgm:presLayoutVars>
      </dgm:prSet>
      <dgm:spPr/>
    </dgm:pt>
    <dgm:pt modelId="{14D5262A-054A-48CC-AD8D-7298BD17BD75}" type="pres">
      <dgm:prSet presAssocID="{FB3A031A-CCD7-4C0C-9E73-4C36A7205825}" presName="circle1" presStyleLbl="node1" presStyleIdx="0" presStyleCnt="1"/>
      <dgm:spPr/>
    </dgm:pt>
    <dgm:pt modelId="{D5969A6E-019A-4305-9B7E-AD65099A6B0E}" type="pres">
      <dgm:prSet presAssocID="{FB3A031A-CCD7-4C0C-9E73-4C36A7205825}" presName="space" presStyleCnt="0"/>
      <dgm:spPr/>
    </dgm:pt>
    <dgm:pt modelId="{273E405F-3B1D-49A9-828D-88DDDF3DDE82}" type="pres">
      <dgm:prSet presAssocID="{FB3A031A-CCD7-4C0C-9E73-4C36A7205825}" presName="rect1" presStyleLbl="alignAcc1" presStyleIdx="0" presStyleCnt="1" custScaleX="100000" custLinFactNeighborX="-1744" custLinFactNeighborY="-20000"/>
      <dgm:spPr/>
    </dgm:pt>
    <dgm:pt modelId="{CF980D88-E588-4B89-A965-2E357E4CDB1B}" type="pres">
      <dgm:prSet presAssocID="{FB3A031A-CCD7-4C0C-9E73-4C36A7205825}" presName="rect1ParTxNoCh" presStyleLbl="alignAcc1" presStyleIdx="0" presStyleCnt="1">
        <dgm:presLayoutVars>
          <dgm:chMax val="1"/>
          <dgm:bulletEnabled val="1"/>
        </dgm:presLayoutVars>
      </dgm:prSet>
      <dgm:spPr/>
    </dgm:pt>
  </dgm:ptLst>
  <dgm:cxnLst>
    <dgm:cxn modelId="{819A0876-8162-4EF5-AB16-398AB0E4E108}" type="presOf" srcId="{2587D724-AEFD-46AF-A631-09479BBE3CFB}" destId="{52FC8BFC-5CF3-4286-B0C8-9C37C3A478A3}" srcOrd="0" destOrd="0" presId="urn:microsoft.com/office/officeart/2005/8/layout/target3"/>
    <dgm:cxn modelId="{419D39BB-D162-4A6C-AFE8-B8263E1F873B}" type="presOf" srcId="{FB3A031A-CCD7-4C0C-9E73-4C36A7205825}" destId="{CF980D88-E588-4B89-A965-2E357E4CDB1B}" srcOrd="1" destOrd="0" presId="urn:microsoft.com/office/officeart/2005/8/layout/target3"/>
    <dgm:cxn modelId="{B8B7DAC4-713A-4EC1-9BB6-DC5224EE4E55}" srcId="{2587D724-AEFD-46AF-A631-09479BBE3CFB}" destId="{FB3A031A-CCD7-4C0C-9E73-4C36A7205825}" srcOrd="0" destOrd="0" parTransId="{D7E43A52-1642-430C-945C-016B993325D3}" sibTransId="{80B7DBED-1CD4-46F5-8766-937D46643B49}"/>
    <dgm:cxn modelId="{AB4E09F8-1B14-412F-8B06-20227D13999D}" type="presOf" srcId="{FB3A031A-CCD7-4C0C-9E73-4C36A7205825}" destId="{273E405F-3B1D-49A9-828D-88DDDF3DDE82}" srcOrd="0" destOrd="0" presId="urn:microsoft.com/office/officeart/2005/8/layout/target3"/>
    <dgm:cxn modelId="{948691D0-5290-417D-BEA8-E1FDEBB2F74D}" type="presParOf" srcId="{52FC8BFC-5CF3-4286-B0C8-9C37C3A478A3}" destId="{14D5262A-054A-48CC-AD8D-7298BD17BD75}" srcOrd="0" destOrd="0" presId="urn:microsoft.com/office/officeart/2005/8/layout/target3"/>
    <dgm:cxn modelId="{90F7F3E6-0D62-4AF8-A9A1-9FA37B426915}" type="presParOf" srcId="{52FC8BFC-5CF3-4286-B0C8-9C37C3A478A3}" destId="{D5969A6E-019A-4305-9B7E-AD65099A6B0E}" srcOrd="1" destOrd="0" presId="urn:microsoft.com/office/officeart/2005/8/layout/target3"/>
    <dgm:cxn modelId="{C648C3A9-50A5-490A-AA37-53A93B968FF9}" type="presParOf" srcId="{52FC8BFC-5CF3-4286-B0C8-9C37C3A478A3}" destId="{273E405F-3B1D-49A9-828D-88DDDF3DDE82}" srcOrd="2" destOrd="0" presId="urn:microsoft.com/office/officeart/2005/8/layout/target3"/>
    <dgm:cxn modelId="{829C457C-8432-45C9-B413-8B36A2720B68}" type="presParOf" srcId="{52FC8BFC-5CF3-4286-B0C8-9C37C3A478A3}" destId="{CF980D88-E588-4B89-A965-2E357E4CDB1B}" srcOrd="3"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5BB39C7-32FC-43CC-9398-2722975C951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4041EA58-B154-4D04-A0E4-8E3430A2FEF8}">
      <dgm:prSet/>
      <dgm:spPr/>
      <dgm:t>
        <a:bodyPr/>
        <a:lstStyle/>
        <a:p>
          <a:r>
            <a:rPr lang="en-IN" b="0" baseline="0"/>
            <a:t>Admin  [Viewing Complaints]</a:t>
          </a:r>
          <a:endParaRPr lang="en-IN"/>
        </a:p>
      </dgm:t>
    </dgm:pt>
    <dgm:pt modelId="{FD6CE95F-6B6F-4C22-8325-5BAA678A9693}" type="parTrans" cxnId="{C7467CFF-4D5B-4E5A-B491-451AB549C274}">
      <dgm:prSet/>
      <dgm:spPr/>
      <dgm:t>
        <a:bodyPr/>
        <a:lstStyle/>
        <a:p>
          <a:endParaRPr lang="en-IN"/>
        </a:p>
      </dgm:t>
    </dgm:pt>
    <dgm:pt modelId="{D416F1D1-C008-40D1-8508-56E9E6817CA0}" type="sibTrans" cxnId="{C7467CFF-4D5B-4E5A-B491-451AB549C274}">
      <dgm:prSet/>
      <dgm:spPr/>
      <dgm:t>
        <a:bodyPr/>
        <a:lstStyle/>
        <a:p>
          <a:endParaRPr lang="en-IN"/>
        </a:p>
      </dgm:t>
    </dgm:pt>
    <dgm:pt modelId="{D83EB905-95A1-4EDE-AE87-707BCD57A9F4}" type="pres">
      <dgm:prSet presAssocID="{85BB39C7-32FC-43CC-9398-2722975C951D}" presName="linear" presStyleCnt="0">
        <dgm:presLayoutVars>
          <dgm:animLvl val="lvl"/>
          <dgm:resizeHandles val="exact"/>
        </dgm:presLayoutVars>
      </dgm:prSet>
      <dgm:spPr/>
    </dgm:pt>
    <dgm:pt modelId="{35CE125A-EBA2-4380-BDD2-168A6B18E431}" type="pres">
      <dgm:prSet presAssocID="{4041EA58-B154-4D04-A0E4-8E3430A2FEF8}" presName="parentText" presStyleLbl="node1" presStyleIdx="0" presStyleCnt="1">
        <dgm:presLayoutVars>
          <dgm:chMax val="0"/>
          <dgm:bulletEnabled val="1"/>
        </dgm:presLayoutVars>
      </dgm:prSet>
      <dgm:spPr/>
    </dgm:pt>
  </dgm:ptLst>
  <dgm:cxnLst>
    <dgm:cxn modelId="{70FDB471-C01E-4E7F-9DD4-922B5184CAEA}" type="presOf" srcId="{85BB39C7-32FC-43CC-9398-2722975C951D}" destId="{D83EB905-95A1-4EDE-AE87-707BCD57A9F4}" srcOrd="0" destOrd="0" presId="urn:microsoft.com/office/officeart/2005/8/layout/vList2"/>
    <dgm:cxn modelId="{835B94AE-BD62-4ED9-BAB0-2BE0498699CB}" type="presOf" srcId="{4041EA58-B154-4D04-A0E4-8E3430A2FEF8}" destId="{35CE125A-EBA2-4380-BDD2-168A6B18E431}" srcOrd="0" destOrd="0" presId="urn:microsoft.com/office/officeart/2005/8/layout/vList2"/>
    <dgm:cxn modelId="{C7467CFF-4D5B-4E5A-B491-451AB549C274}" srcId="{85BB39C7-32FC-43CC-9398-2722975C951D}" destId="{4041EA58-B154-4D04-A0E4-8E3430A2FEF8}" srcOrd="0" destOrd="0" parTransId="{FD6CE95F-6B6F-4C22-8325-5BAA678A9693}" sibTransId="{D416F1D1-C008-40D1-8508-56E9E6817CA0}"/>
    <dgm:cxn modelId="{18ABC6A4-73A4-40EB-8335-8D168716F751}" type="presParOf" srcId="{D83EB905-95A1-4EDE-AE87-707BCD57A9F4}" destId="{35CE125A-EBA2-4380-BDD2-168A6B18E43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73FB095-8A98-41CC-8F42-A97866182E1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874248C-9FE5-40B8-877F-9C3DE5A28E11}">
      <dgm:prSet/>
      <dgm:spPr/>
      <dgm:t>
        <a:bodyPr/>
        <a:lstStyle/>
        <a:p>
          <a:r>
            <a:rPr lang="en-IN" b="0" baseline="0"/>
            <a:t>Admin  [viewing feedback]</a:t>
          </a:r>
          <a:endParaRPr lang="en-IN"/>
        </a:p>
      </dgm:t>
    </dgm:pt>
    <dgm:pt modelId="{F31D4358-5F0A-4DB7-B1C5-9FB1B0E4DEDE}" type="parTrans" cxnId="{04EECEAE-2706-4C23-8B6E-E5A066A8AD80}">
      <dgm:prSet/>
      <dgm:spPr/>
      <dgm:t>
        <a:bodyPr/>
        <a:lstStyle/>
        <a:p>
          <a:endParaRPr lang="en-IN"/>
        </a:p>
      </dgm:t>
    </dgm:pt>
    <dgm:pt modelId="{CC973F4D-2E7C-484A-94EF-0D48ECC1F10B}" type="sibTrans" cxnId="{04EECEAE-2706-4C23-8B6E-E5A066A8AD80}">
      <dgm:prSet/>
      <dgm:spPr/>
      <dgm:t>
        <a:bodyPr/>
        <a:lstStyle/>
        <a:p>
          <a:endParaRPr lang="en-IN"/>
        </a:p>
      </dgm:t>
    </dgm:pt>
    <dgm:pt modelId="{E1816D43-B870-48EE-B565-71AF660D1B84}" type="pres">
      <dgm:prSet presAssocID="{573FB095-8A98-41CC-8F42-A97866182E19}" presName="linear" presStyleCnt="0">
        <dgm:presLayoutVars>
          <dgm:animLvl val="lvl"/>
          <dgm:resizeHandles val="exact"/>
        </dgm:presLayoutVars>
      </dgm:prSet>
      <dgm:spPr/>
    </dgm:pt>
    <dgm:pt modelId="{E174F088-F979-41E5-AEA1-ADF8922C2A34}" type="pres">
      <dgm:prSet presAssocID="{9874248C-9FE5-40B8-877F-9C3DE5A28E11}" presName="parentText" presStyleLbl="node1" presStyleIdx="0" presStyleCnt="1" custLinFactNeighborX="-1439" custLinFactNeighborY="-20406">
        <dgm:presLayoutVars>
          <dgm:chMax val="0"/>
          <dgm:bulletEnabled val="1"/>
        </dgm:presLayoutVars>
      </dgm:prSet>
      <dgm:spPr/>
    </dgm:pt>
  </dgm:ptLst>
  <dgm:cxnLst>
    <dgm:cxn modelId="{DCF7A205-FBE1-473E-82D4-4C0A8ACBD3A5}" type="presOf" srcId="{573FB095-8A98-41CC-8F42-A97866182E19}" destId="{E1816D43-B870-48EE-B565-71AF660D1B84}" srcOrd="0" destOrd="0" presId="urn:microsoft.com/office/officeart/2005/8/layout/vList2"/>
    <dgm:cxn modelId="{9EBEE76C-4436-430A-839F-FE3A90E4D989}" type="presOf" srcId="{9874248C-9FE5-40B8-877F-9C3DE5A28E11}" destId="{E174F088-F979-41E5-AEA1-ADF8922C2A34}" srcOrd="0" destOrd="0" presId="urn:microsoft.com/office/officeart/2005/8/layout/vList2"/>
    <dgm:cxn modelId="{04EECEAE-2706-4C23-8B6E-E5A066A8AD80}" srcId="{573FB095-8A98-41CC-8F42-A97866182E19}" destId="{9874248C-9FE5-40B8-877F-9C3DE5A28E11}" srcOrd="0" destOrd="0" parTransId="{F31D4358-5F0A-4DB7-B1C5-9FB1B0E4DEDE}" sibTransId="{CC973F4D-2E7C-484A-94EF-0D48ECC1F10B}"/>
    <dgm:cxn modelId="{B3E3888A-BCC6-4F45-9A21-5E9054F5D8E3}" type="presParOf" srcId="{E1816D43-B870-48EE-B565-71AF660D1B84}" destId="{E174F088-F979-41E5-AEA1-ADF8922C2A3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D7472E5-A16E-4BFD-AC02-9ACA2345119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2CCFE3CD-8F81-4A14-BC70-A4223A660A25}">
      <dgm:prSet/>
      <dgm:spPr/>
      <dgm:t>
        <a:bodyPr/>
        <a:lstStyle/>
        <a:p>
          <a:r>
            <a:rPr lang="en-US" b="0" baseline="0" dirty="0"/>
            <a:t>Testing in terms</a:t>
          </a:r>
          <a:endParaRPr lang="en-IN" dirty="0"/>
        </a:p>
      </dgm:t>
    </dgm:pt>
    <dgm:pt modelId="{EDC2922F-36E4-46FB-B85D-6D66DA57EACF}" type="parTrans" cxnId="{03D72FCE-C3FD-4DD3-B69F-ADB8245D1BA6}">
      <dgm:prSet/>
      <dgm:spPr/>
      <dgm:t>
        <a:bodyPr/>
        <a:lstStyle/>
        <a:p>
          <a:endParaRPr lang="en-IN"/>
        </a:p>
      </dgm:t>
    </dgm:pt>
    <dgm:pt modelId="{B86E8A39-3899-4B55-89AB-39D595B22698}" type="sibTrans" cxnId="{03D72FCE-C3FD-4DD3-B69F-ADB8245D1BA6}">
      <dgm:prSet/>
      <dgm:spPr/>
      <dgm:t>
        <a:bodyPr/>
        <a:lstStyle/>
        <a:p>
          <a:endParaRPr lang="en-IN"/>
        </a:p>
      </dgm:t>
    </dgm:pt>
    <dgm:pt modelId="{D5FE1019-2E9D-4593-822B-80FA1DE91271}" type="pres">
      <dgm:prSet presAssocID="{9D7472E5-A16E-4BFD-AC02-9ACA23451197}" presName="Name0" presStyleCnt="0">
        <dgm:presLayoutVars>
          <dgm:dir/>
          <dgm:animLvl val="lvl"/>
          <dgm:resizeHandles val="exact"/>
        </dgm:presLayoutVars>
      </dgm:prSet>
      <dgm:spPr/>
    </dgm:pt>
    <dgm:pt modelId="{1E2C909A-03C3-4F4C-8290-6B2217068507}" type="pres">
      <dgm:prSet presAssocID="{2CCFE3CD-8F81-4A14-BC70-A4223A660A25}" presName="linNode" presStyleCnt="0"/>
      <dgm:spPr/>
    </dgm:pt>
    <dgm:pt modelId="{FD6180E8-22DF-4FCE-B095-860040DF2FCC}" type="pres">
      <dgm:prSet presAssocID="{2CCFE3CD-8F81-4A14-BC70-A4223A660A25}" presName="parentText" presStyleLbl="node1" presStyleIdx="0" presStyleCnt="1" custScaleX="274075" custLinFactNeighborX="-7405">
        <dgm:presLayoutVars>
          <dgm:chMax val="1"/>
          <dgm:bulletEnabled val="1"/>
        </dgm:presLayoutVars>
      </dgm:prSet>
      <dgm:spPr/>
    </dgm:pt>
  </dgm:ptLst>
  <dgm:cxnLst>
    <dgm:cxn modelId="{C2DD1D5F-1D76-4470-9D98-88D234DCF0C8}" type="presOf" srcId="{9D7472E5-A16E-4BFD-AC02-9ACA23451197}" destId="{D5FE1019-2E9D-4593-822B-80FA1DE91271}" srcOrd="0" destOrd="0" presId="urn:microsoft.com/office/officeart/2005/8/layout/vList5"/>
    <dgm:cxn modelId="{03D72FCE-C3FD-4DD3-B69F-ADB8245D1BA6}" srcId="{9D7472E5-A16E-4BFD-AC02-9ACA23451197}" destId="{2CCFE3CD-8F81-4A14-BC70-A4223A660A25}" srcOrd="0" destOrd="0" parTransId="{EDC2922F-36E4-46FB-B85D-6D66DA57EACF}" sibTransId="{B86E8A39-3899-4B55-89AB-39D595B22698}"/>
    <dgm:cxn modelId="{682027F5-86FF-427A-A5CB-8623D9D8B720}" type="presOf" srcId="{2CCFE3CD-8F81-4A14-BC70-A4223A660A25}" destId="{FD6180E8-22DF-4FCE-B095-860040DF2FCC}" srcOrd="0" destOrd="0" presId="urn:microsoft.com/office/officeart/2005/8/layout/vList5"/>
    <dgm:cxn modelId="{543811CE-94BE-4E4F-AFAB-0EB8AB75F830}" type="presParOf" srcId="{D5FE1019-2E9D-4593-822B-80FA1DE91271}" destId="{1E2C909A-03C3-4F4C-8290-6B2217068507}" srcOrd="0" destOrd="0" presId="urn:microsoft.com/office/officeart/2005/8/layout/vList5"/>
    <dgm:cxn modelId="{522816F7-B761-4B78-A5DD-4A0FD7B8ED5C}" type="presParOf" srcId="{1E2C909A-03C3-4F4C-8290-6B2217068507}" destId="{FD6180E8-22DF-4FCE-B095-860040DF2FC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742EE44-7DBD-4AF5-AF46-2A73AE1431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18D6F6C-06D3-467C-B333-3023D1A097CB}">
      <dgm:prSet/>
      <dgm:spPr/>
      <dgm:t>
        <a:bodyPr/>
        <a:lstStyle/>
        <a:p>
          <a:r>
            <a:rPr lang="en-IN" b="0" baseline="0"/>
            <a:t>J unit testing</a:t>
          </a:r>
          <a:endParaRPr lang="en-IN"/>
        </a:p>
      </dgm:t>
    </dgm:pt>
    <dgm:pt modelId="{F894139F-D858-40D2-AC5B-BEEDEAF33B0D}" type="parTrans" cxnId="{2AC901AE-8D82-475B-96B4-D80BC4EACF85}">
      <dgm:prSet/>
      <dgm:spPr/>
      <dgm:t>
        <a:bodyPr/>
        <a:lstStyle/>
        <a:p>
          <a:endParaRPr lang="en-IN"/>
        </a:p>
      </dgm:t>
    </dgm:pt>
    <dgm:pt modelId="{37143B86-7E0E-4FCA-B276-6CFE53D89AB0}" type="sibTrans" cxnId="{2AC901AE-8D82-475B-96B4-D80BC4EACF85}">
      <dgm:prSet/>
      <dgm:spPr/>
      <dgm:t>
        <a:bodyPr/>
        <a:lstStyle/>
        <a:p>
          <a:endParaRPr lang="en-IN"/>
        </a:p>
      </dgm:t>
    </dgm:pt>
    <dgm:pt modelId="{102AFA89-4954-4A7A-AD9D-AFEEA7823F87}" type="pres">
      <dgm:prSet presAssocID="{4742EE44-7DBD-4AF5-AF46-2A73AE143118}" presName="linear" presStyleCnt="0">
        <dgm:presLayoutVars>
          <dgm:animLvl val="lvl"/>
          <dgm:resizeHandles val="exact"/>
        </dgm:presLayoutVars>
      </dgm:prSet>
      <dgm:spPr/>
    </dgm:pt>
    <dgm:pt modelId="{030EA321-E83B-4837-9080-CD29A541F48F}" type="pres">
      <dgm:prSet presAssocID="{918D6F6C-06D3-467C-B333-3023D1A097CB}" presName="parentText" presStyleLbl="node1" presStyleIdx="0" presStyleCnt="1">
        <dgm:presLayoutVars>
          <dgm:chMax val="0"/>
          <dgm:bulletEnabled val="1"/>
        </dgm:presLayoutVars>
      </dgm:prSet>
      <dgm:spPr/>
    </dgm:pt>
  </dgm:ptLst>
  <dgm:cxnLst>
    <dgm:cxn modelId="{1B574940-1685-4FBE-9A8C-D18EBD3F6C52}" type="presOf" srcId="{4742EE44-7DBD-4AF5-AF46-2A73AE143118}" destId="{102AFA89-4954-4A7A-AD9D-AFEEA7823F87}" srcOrd="0" destOrd="0" presId="urn:microsoft.com/office/officeart/2005/8/layout/vList2"/>
    <dgm:cxn modelId="{2AC901AE-8D82-475B-96B4-D80BC4EACF85}" srcId="{4742EE44-7DBD-4AF5-AF46-2A73AE143118}" destId="{918D6F6C-06D3-467C-B333-3023D1A097CB}" srcOrd="0" destOrd="0" parTransId="{F894139F-D858-40D2-AC5B-BEEDEAF33B0D}" sibTransId="{37143B86-7E0E-4FCA-B276-6CFE53D89AB0}"/>
    <dgm:cxn modelId="{382EEDF9-9BAE-4EDB-8852-599F6DADB969}" type="presOf" srcId="{918D6F6C-06D3-467C-B333-3023D1A097CB}" destId="{030EA321-E83B-4837-9080-CD29A541F48F}" srcOrd="0" destOrd="0" presId="urn:microsoft.com/office/officeart/2005/8/layout/vList2"/>
    <dgm:cxn modelId="{F8F52A51-DE2C-4D78-882D-D3E5A064BE56}" type="presParOf" srcId="{102AFA89-4954-4A7A-AD9D-AFEEA7823F87}" destId="{030EA321-E83B-4837-9080-CD29A541F48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9F0E19-A4CB-43AA-8FF0-753F6984761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420A572E-DAFC-4F3B-A0A6-81A521BA5954}">
      <dgm:prSet/>
      <dgm:spPr/>
      <dgm:t>
        <a:bodyPr/>
        <a:lstStyle/>
        <a:p>
          <a:r>
            <a:rPr lang="en-IN" b="0" baseline="0" dirty="0"/>
            <a:t>Customer flowchart</a:t>
          </a:r>
          <a:endParaRPr lang="en-IN" dirty="0"/>
        </a:p>
      </dgm:t>
    </dgm:pt>
    <dgm:pt modelId="{508DCA57-1BC4-4C06-B496-CAEBC0B86ADB}" type="parTrans" cxnId="{2A21D866-1984-4BF9-85BE-66EFDC5C4B76}">
      <dgm:prSet/>
      <dgm:spPr/>
      <dgm:t>
        <a:bodyPr/>
        <a:lstStyle/>
        <a:p>
          <a:endParaRPr lang="en-IN"/>
        </a:p>
      </dgm:t>
    </dgm:pt>
    <dgm:pt modelId="{FC542D66-3612-471C-9BD6-96FE5152D865}" type="sibTrans" cxnId="{2A21D866-1984-4BF9-85BE-66EFDC5C4B76}">
      <dgm:prSet/>
      <dgm:spPr/>
      <dgm:t>
        <a:bodyPr/>
        <a:lstStyle/>
        <a:p>
          <a:endParaRPr lang="en-IN"/>
        </a:p>
      </dgm:t>
    </dgm:pt>
    <dgm:pt modelId="{E946CC34-19BE-46F7-861B-0B245521BC27}" type="pres">
      <dgm:prSet presAssocID="{229F0E19-A4CB-43AA-8FF0-753F69847616}" presName="linearFlow" presStyleCnt="0">
        <dgm:presLayoutVars>
          <dgm:dir/>
          <dgm:resizeHandles val="exact"/>
        </dgm:presLayoutVars>
      </dgm:prSet>
      <dgm:spPr/>
    </dgm:pt>
    <dgm:pt modelId="{ABF870B2-3201-4516-94C6-D10206594EF1}" type="pres">
      <dgm:prSet presAssocID="{420A572E-DAFC-4F3B-A0A6-81A521BA5954}" presName="composite" presStyleCnt="0"/>
      <dgm:spPr/>
    </dgm:pt>
    <dgm:pt modelId="{B4104506-1568-460B-B659-18C80BB934B4}" type="pres">
      <dgm:prSet presAssocID="{420A572E-DAFC-4F3B-A0A6-81A521BA5954}"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49E3BF34-B024-4CE2-B71B-EC33E59920C1}" type="pres">
      <dgm:prSet presAssocID="{420A572E-DAFC-4F3B-A0A6-81A521BA5954}" presName="txShp" presStyleLbl="node1" presStyleIdx="0" presStyleCnt="1" custScaleX="96630">
        <dgm:presLayoutVars>
          <dgm:bulletEnabled val="1"/>
        </dgm:presLayoutVars>
      </dgm:prSet>
      <dgm:spPr/>
    </dgm:pt>
  </dgm:ptLst>
  <dgm:cxnLst>
    <dgm:cxn modelId="{DAB39D1E-AE70-4C1C-ACC4-AC986E83DF74}" type="presOf" srcId="{229F0E19-A4CB-43AA-8FF0-753F69847616}" destId="{E946CC34-19BE-46F7-861B-0B245521BC27}" srcOrd="0" destOrd="0" presId="urn:microsoft.com/office/officeart/2005/8/layout/vList3"/>
    <dgm:cxn modelId="{2A21D866-1984-4BF9-85BE-66EFDC5C4B76}" srcId="{229F0E19-A4CB-43AA-8FF0-753F69847616}" destId="{420A572E-DAFC-4F3B-A0A6-81A521BA5954}" srcOrd="0" destOrd="0" parTransId="{508DCA57-1BC4-4C06-B496-CAEBC0B86ADB}" sibTransId="{FC542D66-3612-471C-9BD6-96FE5152D865}"/>
    <dgm:cxn modelId="{11BC7E94-635B-4031-A9C0-21E325442174}" type="presOf" srcId="{420A572E-DAFC-4F3B-A0A6-81A521BA5954}" destId="{49E3BF34-B024-4CE2-B71B-EC33E59920C1}" srcOrd="0" destOrd="0" presId="urn:microsoft.com/office/officeart/2005/8/layout/vList3"/>
    <dgm:cxn modelId="{09E67BE8-0235-4F6D-B20E-53FC2EBD88C8}" type="presParOf" srcId="{E946CC34-19BE-46F7-861B-0B245521BC27}" destId="{ABF870B2-3201-4516-94C6-D10206594EF1}" srcOrd="0" destOrd="0" presId="urn:microsoft.com/office/officeart/2005/8/layout/vList3"/>
    <dgm:cxn modelId="{3C8A5750-DB50-403F-B351-85C887C3CFD1}" type="presParOf" srcId="{ABF870B2-3201-4516-94C6-D10206594EF1}" destId="{B4104506-1568-460B-B659-18C80BB934B4}" srcOrd="0" destOrd="0" presId="urn:microsoft.com/office/officeart/2005/8/layout/vList3"/>
    <dgm:cxn modelId="{55C5FA13-CFFF-41FF-834C-76DDC71476B0}" type="presParOf" srcId="{ABF870B2-3201-4516-94C6-D10206594EF1}" destId="{49E3BF34-B024-4CE2-B71B-EC33E59920C1}"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BF82BC-6F82-4348-A3BD-A37DB9A4E8B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F3F67136-2D37-45C8-8919-C814ECB484CF}">
      <dgm:prSet/>
      <dgm:spPr/>
      <dgm:t>
        <a:bodyPr/>
        <a:lstStyle/>
        <a:p>
          <a:r>
            <a:rPr lang="en-IN" b="0" baseline="0" dirty="0">
              <a:latin typeface="Agency FB" panose="020B0503020202020204" pitchFamily="34" charset="0"/>
            </a:rPr>
            <a:t>Complaints</a:t>
          </a:r>
          <a:endParaRPr lang="en-IN" dirty="0">
            <a:latin typeface="Agency FB" panose="020B0503020202020204" pitchFamily="34" charset="0"/>
          </a:endParaRPr>
        </a:p>
      </dgm:t>
    </dgm:pt>
    <dgm:pt modelId="{B3B250FE-C8A7-4936-9021-876554B5FA51}" type="parTrans" cxnId="{E438D7B7-7F96-4DA6-836C-91400C0C7441}">
      <dgm:prSet/>
      <dgm:spPr/>
      <dgm:t>
        <a:bodyPr/>
        <a:lstStyle/>
        <a:p>
          <a:endParaRPr lang="en-IN"/>
        </a:p>
      </dgm:t>
    </dgm:pt>
    <dgm:pt modelId="{B4287380-4692-4D35-8025-08620470588D}" type="sibTrans" cxnId="{E438D7B7-7F96-4DA6-836C-91400C0C7441}">
      <dgm:prSet/>
      <dgm:spPr/>
      <dgm:t>
        <a:bodyPr/>
        <a:lstStyle/>
        <a:p>
          <a:endParaRPr lang="en-IN"/>
        </a:p>
      </dgm:t>
    </dgm:pt>
    <dgm:pt modelId="{38FD638A-4E09-4FD8-9044-B29101A9E5F8}" type="pres">
      <dgm:prSet presAssocID="{DCBF82BC-6F82-4348-A3BD-A37DB9A4E8B7}" presName="hierChild1" presStyleCnt="0">
        <dgm:presLayoutVars>
          <dgm:orgChart val="1"/>
          <dgm:chPref val="1"/>
          <dgm:dir/>
          <dgm:animOne val="branch"/>
          <dgm:animLvl val="lvl"/>
          <dgm:resizeHandles/>
        </dgm:presLayoutVars>
      </dgm:prSet>
      <dgm:spPr/>
    </dgm:pt>
    <dgm:pt modelId="{4313598B-191F-4FCE-8DFB-9CF4EEC832E4}" type="pres">
      <dgm:prSet presAssocID="{F3F67136-2D37-45C8-8919-C814ECB484CF}" presName="hierRoot1" presStyleCnt="0">
        <dgm:presLayoutVars>
          <dgm:hierBranch val="init"/>
        </dgm:presLayoutVars>
      </dgm:prSet>
      <dgm:spPr/>
    </dgm:pt>
    <dgm:pt modelId="{198633CC-7E5D-4F5B-8675-42E953BF5253}" type="pres">
      <dgm:prSet presAssocID="{F3F67136-2D37-45C8-8919-C814ECB484CF}" presName="rootComposite1" presStyleCnt="0"/>
      <dgm:spPr/>
    </dgm:pt>
    <dgm:pt modelId="{5F898DE8-D970-423D-BE7B-471305D06A7F}" type="pres">
      <dgm:prSet presAssocID="{F3F67136-2D37-45C8-8919-C814ECB484CF}" presName="rootText1" presStyleLbl="node0" presStyleIdx="0" presStyleCnt="1" custScaleX="131153" custScaleY="69127" custLinFactNeighborX="-75875" custLinFactNeighborY="-1386">
        <dgm:presLayoutVars>
          <dgm:chPref val="3"/>
        </dgm:presLayoutVars>
      </dgm:prSet>
      <dgm:spPr/>
    </dgm:pt>
    <dgm:pt modelId="{18C2EFD9-6B71-4E1E-A499-DA9158444D41}" type="pres">
      <dgm:prSet presAssocID="{F3F67136-2D37-45C8-8919-C814ECB484CF}" presName="rootConnector1" presStyleLbl="node1" presStyleIdx="0" presStyleCnt="0"/>
      <dgm:spPr/>
    </dgm:pt>
    <dgm:pt modelId="{EFD0A1EC-5E52-4B5C-903D-AF2C19A80F89}" type="pres">
      <dgm:prSet presAssocID="{F3F67136-2D37-45C8-8919-C814ECB484CF}" presName="hierChild2" presStyleCnt="0"/>
      <dgm:spPr/>
    </dgm:pt>
    <dgm:pt modelId="{82CDAA95-BC93-4F32-8DB8-E7EFD3D4D8D5}" type="pres">
      <dgm:prSet presAssocID="{F3F67136-2D37-45C8-8919-C814ECB484CF}" presName="hierChild3" presStyleCnt="0"/>
      <dgm:spPr/>
    </dgm:pt>
  </dgm:ptLst>
  <dgm:cxnLst>
    <dgm:cxn modelId="{1B6D6A21-56DF-4804-86E1-50D0831CE59E}" type="presOf" srcId="{F3F67136-2D37-45C8-8919-C814ECB484CF}" destId="{5F898DE8-D970-423D-BE7B-471305D06A7F}" srcOrd="0" destOrd="0" presId="urn:microsoft.com/office/officeart/2005/8/layout/orgChart1"/>
    <dgm:cxn modelId="{482440A9-D720-4E90-A56E-86E4E003E41E}" type="presOf" srcId="{F3F67136-2D37-45C8-8919-C814ECB484CF}" destId="{18C2EFD9-6B71-4E1E-A499-DA9158444D41}" srcOrd="1" destOrd="0" presId="urn:microsoft.com/office/officeart/2005/8/layout/orgChart1"/>
    <dgm:cxn modelId="{E438D7B7-7F96-4DA6-836C-91400C0C7441}" srcId="{DCBF82BC-6F82-4348-A3BD-A37DB9A4E8B7}" destId="{F3F67136-2D37-45C8-8919-C814ECB484CF}" srcOrd="0" destOrd="0" parTransId="{B3B250FE-C8A7-4936-9021-876554B5FA51}" sibTransId="{B4287380-4692-4D35-8025-08620470588D}"/>
    <dgm:cxn modelId="{F9FA15FF-A309-4770-853B-3C1BC0A37C3C}" type="presOf" srcId="{DCBF82BC-6F82-4348-A3BD-A37DB9A4E8B7}" destId="{38FD638A-4E09-4FD8-9044-B29101A9E5F8}" srcOrd="0" destOrd="0" presId="urn:microsoft.com/office/officeart/2005/8/layout/orgChart1"/>
    <dgm:cxn modelId="{8A07F19B-433A-4287-8DC7-5CEFC5CA95A8}" type="presParOf" srcId="{38FD638A-4E09-4FD8-9044-B29101A9E5F8}" destId="{4313598B-191F-4FCE-8DFB-9CF4EEC832E4}" srcOrd="0" destOrd="0" presId="urn:microsoft.com/office/officeart/2005/8/layout/orgChart1"/>
    <dgm:cxn modelId="{BBE803BB-03BB-4937-926C-C52435C84180}" type="presParOf" srcId="{4313598B-191F-4FCE-8DFB-9CF4EEC832E4}" destId="{198633CC-7E5D-4F5B-8675-42E953BF5253}" srcOrd="0" destOrd="0" presId="urn:microsoft.com/office/officeart/2005/8/layout/orgChart1"/>
    <dgm:cxn modelId="{C7BFE1D5-2ED0-4CC6-A397-B1CD7286EF18}" type="presParOf" srcId="{198633CC-7E5D-4F5B-8675-42E953BF5253}" destId="{5F898DE8-D970-423D-BE7B-471305D06A7F}" srcOrd="0" destOrd="0" presId="urn:microsoft.com/office/officeart/2005/8/layout/orgChart1"/>
    <dgm:cxn modelId="{278DD5E9-F7FC-4C5A-91D2-87B3E10FC8BB}" type="presParOf" srcId="{198633CC-7E5D-4F5B-8675-42E953BF5253}" destId="{18C2EFD9-6B71-4E1E-A499-DA9158444D41}" srcOrd="1" destOrd="0" presId="urn:microsoft.com/office/officeart/2005/8/layout/orgChart1"/>
    <dgm:cxn modelId="{2CE512C8-AE7D-4158-80ED-9719FB269D86}" type="presParOf" srcId="{4313598B-191F-4FCE-8DFB-9CF4EEC832E4}" destId="{EFD0A1EC-5E52-4B5C-903D-AF2C19A80F89}" srcOrd="1" destOrd="0" presId="urn:microsoft.com/office/officeart/2005/8/layout/orgChart1"/>
    <dgm:cxn modelId="{22CA78C6-0B41-4449-8C63-6C65143DD9C3}" type="presParOf" srcId="{4313598B-191F-4FCE-8DFB-9CF4EEC832E4}" destId="{82CDAA95-BC93-4F32-8DB8-E7EFD3D4D8D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E23882-CAE9-4D05-896D-C061C4955F5F}"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3671EA7E-56DD-4F1C-B5EE-5FBB04DBFDB9}">
      <dgm:prSet/>
      <dgm:spPr/>
      <dgm:t>
        <a:bodyPr/>
        <a:lstStyle/>
        <a:p>
          <a:r>
            <a:rPr lang="en-IN" b="1" u="sng" baseline="0"/>
            <a:t>Feedback</a:t>
          </a:r>
          <a:endParaRPr lang="en-IN"/>
        </a:p>
      </dgm:t>
    </dgm:pt>
    <dgm:pt modelId="{20808C93-89B9-4309-9B4B-0F49D6BA581A}" type="parTrans" cxnId="{6615995C-AFFB-4787-A8E8-F4622EE2775C}">
      <dgm:prSet/>
      <dgm:spPr/>
      <dgm:t>
        <a:bodyPr/>
        <a:lstStyle/>
        <a:p>
          <a:endParaRPr lang="en-IN"/>
        </a:p>
      </dgm:t>
    </dgm:pt>
    <dgm:pt modelId="{CA2F6008-B7A4-4064-B402-EE9117D9D37F}" type="sibTrans" cxnId="{6615995C-AFFB-4787-A8E8-F4622EE2775C}">
      <dgm:prSet/>
      <dgm:spPr/>
      <dgm:t>
        <a:bodyPr/>
        <a:lstStyle/>
        <a:p>
          <a:endParaRPr lang="en-IN"/>
        </a:p>
      </dgm:t>
    </dgm:pt>
    <dgm:pt modelId="{D3067EB1-451D-44B0-9AA3-9CA7F643A921}" type="pres">
      <dgm:prSet presAssocID="{3AE23882-CAE9-4D05-896D-C061C4955F5F}" presName="Name0" presStyleCnt="0">
        <dgm:presLayoutVars>
          <dgm:dir/>
          <dgm:resizeHandles val="exact"/>
        </dgm:presLayoutVars>
      </dgm:prSet>
      <dgm:spPr/>
    </dgm:pt>
    <dgm:pt modelId="{76542EA5-998B-49D0-9EC9-65C82773778F}" type="pres">
      <dgm:prSet presAssocID="{3671EA7E-56DD-4F1C-B5EE-5FBB04DBFDB9}" presName="node" presStyleLbl="node1" presStyleIdx="0" presStyleCnt="1" custLinFactNeighborX="-406" custLinFactNeighborY="-15390">
        <dgm:presLayoutVars>
          <dgm:bulletEnabled val="1"/>
        </dgm:presLayoutVars>
      </dgm:prSet>
      <dgm:spPr/>
    </dgm:pt>
  </dgm:ptLst>
  <dgm:cxnLst>
    <dgm:cxn modelId="{6615995C-AFFB-4787-A8E8-F4622EE2775C}" srcId="{3AE23882-CAE9-4D05-896D-C061C4955F5F}" destId="{3671EA7E-56DD-4F1C-B5EE-5FBB04DBFDB9}" srcOrd="0" destOrd="0" parTransId="{20808C93-89B9-4309-9B4B-0F49D6BA581A}" sibTransId="{CA2F6008-B7A4-4064-B402-EE9117D9D37F}"/>
    <dgm:cxn modelId="{68BFF04D-5C3D-4CA3-A688-8B151C7ABDF7}" type="presOf" srcId="{3671EA7E-56DD-4F1C-B5EE-5FBB04DBFDB9}" destId="{76542EA5-998B-49D0-9EC9-65C82773778F}" srcOrd="0" destOrd="0" presId="urn:microsoft.com/office/officeart/2005/8/layout/process1"/>
    <dgm:cxn modelId="{19531B70-A895-463F-964E-652DC7C9E968}" type="presOf" srcId="{3AE23882-CAE9-4D05-896D-C061C4955F5F}" destId="{D3067EB1-451D-44B0-9AA3-9CA7F643A921}" srcOrd="0" destOrd="0" presId="urn:microsoft.com/office/officeart/2005/8/layout/process1"/>
    <dgm:cxn modelId="{285CFF50-C9D1-435D-A6E3-6CCF748D1470}" type="presParOf" srcId="{D3067EB1-451D-44B0-9AA3-9CA7F643A921}" destId="{76542EA5-998B-49D0-9EC9-65C82773778F}"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624F79-3C2F-400B-8299-178DBBCB343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AD0ABC73-B8BC-46B2-9BF3-3DE0EA1C9BB8}">
      <dgm:prSet/>
      <dgm:spPr/>
      <dgm:t>
        <a:bodyPr/>
        <a:lstStyle/>
        <a:p>
          <a:r>
            <a:rPr lang="en-IN" b="0" baseline="0"/>
            <a:t>Manager Requirements</a:t>
          </a:r>
          <a:endParaRPr lang="en-IN"/>
        </a:p>
      </dgm:t>
    </dgm:pt>
    <dgm:pt modelId="{98FFA36A-0009-4662-B8E0-107E6A91BC6B}" type="parTrans" cxnId="{FCFA9A70-DB3B-408E-BABF-5EB5D6A0B897}">
      <dgm:prSet/>
      <dgm:spPr/>
      <dgm:t>
        <a:bodyPr/>
        <a:lstStyle/>
        <a:p>
          <a:endParaRPr lang="en-IN"/>
        </a:p>
      </dgm:t>
    </dgm:pt>
    <dgm:pt modelId="{4152C88F-A271-4398-9404-EAC07FE6C364}" type="sibTrans" cxnId="{FCFA9A70-DB3B-408E-BABF-5EB5D6A0B897}">
      <dgm:prSet/>
      <dgm:spPr/>
      <dgm:t>
        <a:bodyPr/>
        <a:lstStyle/>
        <a:p>
          <a:endParaRPr lang="en-IN"/>
        </a:p>
      </dgm:t>
    </dgm:pt>
    <dgm:pt modelId="{DB5BB746-F9C2-4C7E-AEFB-569A87F8F7B8}" type="pres">
      <dgm:prSet presAssocID="{B6624F79-3C2F-400B-8299-178DBBCB343C}" presName="linear" presStyleCnt="0">
        <dgm:presLayoutVars>
          <dgm:animLvl val="lvl"/>
          <dgm:resizeHandles val="exact"/>
        </dgm:presLayoutVars>
      </dgm:prSet>
      <dgm:spPr/>
    </dgm:pt>
    <dgm:pt modelId="{AAB16450-A093-405F-BE4D-58B40520E10F}" type="pres">
      <dgm:prSet presAssocID="{AD0ABC73-B8BC-46B2-9BF3-3DE0EA1C9BB8}" presName="parentText" presStyleLbl="node1" presStyleIdx="0" presStyleCnt="1" custLinFactNeighborX="-3730" custLinFactNeighborY="-6169">
        <dgm:presLayoutVars>
          <dgm:chMax val="0"/>
          <dgm:bulletEnabled val="1"/>
        </dgm:presLayoutVars>
      </dgm:prSet>
      <dgm:spPr/>
    </dgm:pt>
  </dgm:ptLst>
  <dgm:cxnLst>
    <dgm:cxn modelId="{FCFA9A70-DB3B-408E-BABF-5EB5D6A0B897}" srcId="{B6624F79-3C2F-400B-8299-178DBBCB343C}" destId="{AD0ABC73-B8BC-46B2-9BF3-3DE0EA1C9BB8}" srcOrd="0" destOrd="0" parTransId="{98FFA36A-0009-4662-B8E0-107E6A91BC6B}" sibTransId="{4152C88F-A271-4398-9404-EAC07FE6C364}"/>
    <dgm:cxn modelId="{F90379AE-7228-4435-A3E3-CA588172C93C}" type="presOf" srcId="{AD0ABC73-B8BC-46B2-9BF3-3DE0EA1C9BB8}" destId="{AAB16450-A093-405F-BE4D-58B40520E10F}" srcOrd="0" destOrd="0" presId="urn:microsoft.com/office/officeart/2005/8/layout/vList2"/>
    <dgm:cxn modelId="{A5EC54EA-0F5F-48E6-8A6E-EBA4975A48C9}" type="presOf" srcId="{B6624F79-3C2F-400B-8299-178DBBCB343C}" destId="{DB5BB746-F9C2-4C7E-AEFB-569A87F8F7B8}" srcOrd="0" destOrd="0" presId="urn:microsoft.com/office/officeart/2005/8/layout/vList2"/>
    <dgm:cxn modelId="{F2536AC9-E27D-46CF-99FC-6597DB663834}" type="presParOf" srcId="{DB5BB746-F9C2-4C7E-AEFB-569A87F8F7B8}" destId="{AAB16450-A093-405F-BE4D-58B40520E10F}"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3028DF-8977-4AC5-9DA9-1201D3D637F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D036FBE0-AB93-4153-AA66-3DB54683A68D}">
      <dgm:prSet/>
      <dgm:spPr/>
      <dgm:t>
        <a:bodyPr/>
        <a:lstStyle/>
        <a:p>
          <a:r>
            <a:rPr lang="en-IN" b="0" baseline="0" dirty="0"/>
            <a:t>Manager flowchart</a:t>
          </a:r>
          <a:endParaRPr lang="en-IN" dirty="0"/>
        </a:p>
      </dgm:t>
    </dgm:pt>
    <dgm:pt modelId="{22C2ADD2-702B-45C7-A812-774EE4A3A987}" type="parTrans" cxnId="{FB0F241E-627D-45F4-9C4F-CB00CA706E72}">
      <dgm:prSet/>
      <dgm:spPr/>
      <dgm:t>
        <a:bodyPr/>
        <a:lstStyle/>
        <a:p>
          <a:endParaRPr lang="en-IN"/>
        </a:p>
      </dgm:t>
    </dgm:pt>
    <dgm:pt modelId="{2DD3B996-DB9E-42EC-81FA-687C83EB0643}" type="sibTrans" cxnId="{FB0F241E-627D-45F4-9C4F-CB00CA706E72}">
      <dgm:prSet/>
      <dgm:spPr/>
      <dgm:t>
        <a:bodyPr/>
        <a:lstStyle/>
        <a:p>
          <a:endParaRPr lang="en-IN"/>
        </a:p>
      </dgm:t>
    </dgm:pt>
    <dgm:pt modelId="{AB7F343F-BB5E-4B25-BFAD-11D0D88069DD}" type="pres">
      <dgm:prSet presAssocID="{163028DF-8977-4AC5-9DA9-1201D3D637F9}" presName="linearFlow" presStyleCnt="0">
        <dgm:presLayoutVars>
          <dgm:dir/>
          <dgm:resizeHandles val="exact"/>
        </dgm:presLayoutVars>
      </dgm:prSet>
      <dgm:spPr/>
    </dgm:pt>
    <dgm:pt modelId="{024E6B01-E341-44D1-A8EB-FED11948BB8B}" type="pres">
      <dgm:prSet presAssocID="{D036FBE0-AB93-4153-AA66-3DB54683A68D}" presName="composite" presStyleCnt="0"/>
      <dgm:spPr/>
    </dgm:pt>
    <dgm:pt modelId="{7FB23E49-A11C-47C8-847B-64DF0251ADD8}" type="pres">
      <dgm:prSet presAssocID="{D036FBE0-AB93-4153-AA66-3DB54683A68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780E3C8C-90F8-4F43-914B-94EB3D4F8631}" type="pres">
      <dgm:prSet presAssocID="{D036FBE0-AB93-4153-AA66-3DB54683A68D}" presName="txShp" presStyleLbl="node1" presStyleIdx="0" presStyleCnt="1" custScaleX="90315" custLinFactNeighborX="-3411" custLinFactNeighborY="1736">
        <dgm:presLayoutVars>
          <dgm:bulletEnabled val="1"/>
        </dgm:presLayoutVars>
      </dgm:prSet>
      <dgm:spPr/>
    </dgm:pt>
  </dgm:ptLst>
  <dgm:cxnLst>
    <dgm:cxn modelId="{FB0F241E-627D-45F4-9C4F-CB00CA706E72}" srcId="{163028DF-8977-4AC5-9DA9-1201D3D637F9}" destId="{D036FBE0-AB93-4153-AA66-3DB54683A68D}" srcOrd="0" destOrd="0" parTransId="{22C2ADD2-702B-45C7-A812-774EE4A3A987}" sibTransId="{2DD3B996-DB9E-42EC-81FA-687C83EB0643}"/>
    <dgm:cxn modelId="{DA2A8562-D0B0-4C8C-9A12-3996DFF761DF}" type="presOf" srcId="{163028DF-8977-4AC5-9DA9-1201D3D637F9}" destId="{AB7F343F-BB5E-4B25-BFAD-11D0D88069DD}" srcOrd="0" destOrd="0" presId="urn:microsoft.com/office/officeart/2005/8/layout/vList3"/>
    <dgm:cxn modelId="{ED44BB91-496C-4465-8568-F3E3EAD46E28}" type="presOf" srcId="{D036FBE0-AB93-4153-AA66-3DB54683A68D}" destId="{780E3C8C-90F8-4F43-914B-94EB3D4F8631}" srcOrd="0" destOrd="0" presId="urn:microsoft.com/office/officeart/2005/8/layout/vList3"/>
    <dgm:cxn modelId="{F3AB92C8-1F6A-4DFE-9219-3B57E5578636}" type="presParOf" srcId="{AB7F343F-BB5E-4B25-BFAD-11D0D88069DD}" destId="{024E6B01-E341-44D1-A8EB-FED11948BB8B}" srcOrd="0" destOrd="0" presId="urn:microsoft.com/office/officeart/2005/8/layout/vList3"/>
    <dgm:cxn modelId="{0ADBAB32-867E-49BE-B5FE-320F1F0235BA}" type="presParOf" srcId="{024E6B01-E341-44D1-A8EB-FED11948BB8B}" destId="{7FB23E49-A11C-47C8-847B-64DF0251ADD8}" srcOrd="0" destOrd="0" presId="urn:microsoft.com/office/officeart/2005/8/layout/vList3"/>
    <dgm:cxn modelId="{E453D261-0EAA-4C5B-84DE-8C284FDCECEA}" type="presParOf" srcId="{024E6B01-E341-44D1-A8EB-FED11948BB8B}" destId="{780E3C8C-90F8-4F43-914B-94EB3D4F8631}"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F4ECE3-A804-4C3B-A33D-91A04A58983F}"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B567CE0C-4760-4A67-94B7-0A935B82DAFE}">
      <dgm:prSet/>
      <dgm:spPr/>
      <dgm:t>
        <a:bodyPr/>
        <a:lstStyle/>
        <a:p>
          <a:r>
            <a:rPr lang="en-IN" b="0" baseline="0" dirty="0"/>
            <a:t>Engineer Requirements</a:t>
          </a:r>
          <a:endParaRPr lang="en-IN" dirty="0"/>
        </a:p>
      </dgm:t>
    </dgm:pt>
    <dgm:pt modelId="{C3CCE579-C401-45F8-BC53-90EF1C06A7BF}" type="parTrans" cxnId="{040C982C-D4E2-4AB1-B545-C59676CFFAC9}">
      <dgm:prSet/>
      <dgm:spPr/>
      <dgm:t>
        <a:bodyPr/>
        <a:lstStyle/>
        <a:p>
          <a:endParaRPr lang="en-IN"/>
        </a:p>
      </dgm:t>
    </dgm:pt>
    <dgm:pt modelId="{A6F34ADC-D3DD-40A2-9341-050018663B85}" type="sibTrans" cxnId="{040C982C-D4E2-4AB1-B545-C59676CFFAC9}">
      <dgm:prSet/>
      <dgm:spPr/>
      <dgm:t>
        <a:bodyPr/>
        <a:lstStyle/>
        <a:p>
          <a:endParaRPr lang="en-IN"/>
        </a:p>
      </dgm:t>
    </dgm:pt>
    <dgm:pt modelId="{4837F89C-2B00-4D53-85EB-25A02295BD10}" type="pres">
      <dgm:prSet presAssocID="{56F4ECE3-A804-4C3B-A33D-91A04A58983F}" presName="Name0" presStyleCnt="0">
        <dgm:presLayoutVars>
          <dgm:dir/>
          <dgm:resizeHandles val="exact"/>
        </dgm:presLayoutVars>
      </dgm:prSet>
      <dgm:spPr/>
    </dgm:pt>
    <dgm:pt modelId="{EA7DF422-6574-44A8-843D-117DFEB82D1E}" type="pres">
      <dgm:prSet presAssocID="{B567CE0C-4760-4A67-94B7-0A935B82DAFE}" presName="node" presStyleLbl="node1" presStyleIdx="0" presStyleCnt="1" custLinFactNeighborX="-25" custLinFactNeighborY="-897">
        <dgm:presLayoutVars>
          <dgm:bulletEnabled val="1"/>
        </dgm:presLayoutVars>
      </dgm:prSet>
      <dgm:spPr/>
    </dgm:pt>
  </dgm:ptLst>
  <dgm:cxnLst>
    <dgm:cxn modelId="{65F07B03-3C9E-44A8-B6BB-B422AE360797}" type="presOf" srcId="{56F4ECE3-A804-4C3B-A33D-91A04A58983F}" destId="{4837F89C-2B00-4D53-85EB-25A02295BD10}" srcOrd="0" destOrd="0" presId="urn:microsoft.com/office/officeart/2005/8/layout/process1"/>
    <dgm:cxn modelId="{040C982C-D4E2-4AB1-B545-C59676CFFAC9}" srcId="{56F4ECE3-A804-4C3B-A33D-91A04A58983F}" destId="{B567CE0C-4760-4A67-94B7-0A935B82DAFE}" srcOrd="0" destOrd="0" parTransId="{C3CCE579-C401-45F8-BC53-90EF1C06A7BF}" sibTransId="{A6F34ADC-D3DD-40A2-9341-050018663B85}"/>
    <dgm:cxn modelId="{AD880460-4A41-4F13-BD54-F8F76B1FB348}" type="presOf" srcId="{B567CE0C-4760-4A67-94B7-0A935B82DAFE}" destId="{EA7DF422-6574-44A8-843D-117DFEB82D1E}" srcOrd="0" destOrd="0" presId="urn:microsoft.com/office/officeart/2005/8/layout/process1"/>
    <dgm:cxn modelId="{34975D7C-0851-40A9-BE04-B3E7223E2EF8}" type="presParOf" srcId="{4837F89C-2B00-4D53-85EB-25A02295BD10}" destId="{EA7DF422-6574-44A8-843D-117DFEB82D1E}"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A7322-2FCB-4E8F-BD96-498FB07065B3}">
      <dsp:nvSpPr>
        <dsp:cNvPr id="0" name=""/>
        <dsp:cNvSpPr/>
      </dsp:nvSpPr>
      <dsp:spPr>
        <a:xfrm>
          <a:off x="376046" y="0"/>
          <a:ext cx="4261866" cy="2408916"/>
        </a:xfrm>
        <a:prstGeom prst="rightArrow">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sp>
    <dsp:sp modelId="{386D406D-C4C4-4C1B-9EF4-51A362D24395}">
      <dsp:nvSpPr>
        <dsp:cNvPr id="0" name=""/>
        <dsp:cNvSpPr/>
      </dsp:nvSpPr>
      <dsp:spPr>
        <a:xfrm>
          <a:off x="463646" y="719186"/>
          <a:ext cx="3581709" cy="96356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1" u="sng" kern="1200" baseline="0"/>
            <a:t>Table of contents</a:t>
          </a:r>
          <a:endParaRPr lang="en-IN" sz="3500" kern="1200"/>
        </a:p>
      </dsp:txBody>
      <dsp:txXfrm>
        <a:off x="510683" y="766223"/>
        <a:ext cx="3487635" cy="8694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FEFA9-B750-44A3-ADF8-4D0B70DC1526}">
      <dsp:nvSpPr>
        <dsp:cNvPr id="0" name=""/>
        <dsp:cNvSpPr/>
      </dsp:nvSpPr>
      <dsp:spPr>
        <a:xfrm rot="10800000">
          <a:off x="1014580" y="46227"/>
          <a:ext cx="4676735" cy="873536"/>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286" tIns="148590" rIns="277368" bIns="148590" numCol="1" spcCol="1270" anchor="ctr" anchorCtr="0">
          <a:noAutofit/>
        </a:bodyPr>
        <a:lstStyle/>
        <a:p>
          <a:pPr marL="0" lvl="0" indent="0" algn="ctr" defTabSz="1733550">
            <a:lnSpc>
              <a:spcPct val="90000"/>
            </a:lnSpc>
            <a:spcBef>
              <a:spcPct val="0"/>
            </a:spcBef>
            <a:spcAft>
              <a:spcPct val="35000"/>
            </a:spcAft>
            <a:buNone/>
          </a:pPr>
          <a:r>
            <a:rPr lang="en-IN" sz="3900" b="0" kern="1200" baseline="0" dirty="0"/>
            <a:t>Engineer flowchart</a:t>
          </a:r>
          <a:endParaRPr lang="en-IN" sz="3900" kern="1200" dirty="0"/>
        </a:p>
      </dsp:txBody>
      <dsp:txXfrm rot="10800000">
        <a:off x="1232964" y="46227"/>
        <a:ext cx="4458351" cy="873536"/>
      </dsp:txXfrm>
    </dsp:sp>
    <dsp:sp modelId="{CE4C8440-AF44-4D19-97F9-4B6A98BAD77B}">
      <dsp:nvSpPr>
        <dsp:cNvPr id="0" name=""/>
        <dsp:cNvSpPr/>
      </dsp:nvSpPr>
      <dsp:spPr>
        <a:xfrm>
          <a:off x="72749" y="0"/>
          <a:ext cx="962161" cy="96216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D4721-69C4-4EF3-AD26-AB9F80C92F3D}">
      <dsp:nvSpPr>
        <dsp:cNvPr id="0" name=""/>
        <dsp:cNvSpPr/>
      </dsp:nvSpPr>
      <dsp:spPr>
        <a:xfrm>
          <a:off x="3672391" y="0"/>
          <a:ext cx="3817776" cy="1341598"/>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IN" sz="6500" b="1" u="sng" kern="1200" baseline="0" dirty="0"/>
            <a:t>Admin</a:t>
          </a:r>
          <a:endParaRPr lang="en-IN" sz="6500" kern="1200" dirty="0"/>
        </a:p>
      </dsp:txBody>
      <dsp:txXfrm>
        <a:off x="3737882" y="65491"/>
        <a:ext cx="3686794" cy="12106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7AA2D-1205-4D0E-90B6-028FD5744C87}">
      <dsp:nvSpPr>
        <dsp:cNvPr id="0" name=""/>
        <dsp:cNvSpPr/>
      </dsp:nvSpPr>
      <dsp:spPr>
        <a:xfrm>
          <a:off x="780895" y="1832"/>
          <a:ext cx="8712049" cy="8812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a:t>In this module, the administrator must log in using the credentials; if the credentials are incorrect, a pop-up window will appear.</a:t>
          </a:r>
          <a:endParaRPr lang="en-IN" sz="2200" kern="1200"/>
        </a:p>
      </dsp:txBody>
      <dsp:txXfrm>
        <a:off x="823912" y="44849"/>
        <a:ext cx="8626015" cy="795166"/>
      </dsp:txXfrm>
    </dsp:sp>
    <dsp:sp modelId="{FB48189B-2B22-474E-A7E0-F0E7B58153CD}">
      <dsp:nvSpPr>
        <dsp:cNvPr id="0" name=""/>
        <dsp:cNvSpPr/>
      </dsp:nvSpPr>
      <dsp:spPr>
        <a:xfrm>
          <a:off x="780895" y="927093"/>
          <a:ext cx="8726902" cy="8812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t>Once the administrator has provided accurate information, the page will reload.</a:t>
          </a:r>
          <a:endParaRPr lang="en-IN" sz="2100" kern="1200" dirty="0"/>
        </a:p>
      </dsp:txBody>
      <dsp:txXfrm>
        <a:off x="823912" y="970110"/>
        <a:ext cx="8640868" cy="795166"/>
      </dsp:txXfrm>
    </dsp:sp>
    <dsp:sp modelId="{88867021-EA30-4B4C-8E99-393B80025063}">
      <dsp:nvSpPr>
        <dsp:cNvPr id="0" name=""/>
        <dsp:cNvSpPr/>
      </dsp:nvSpPr>
      <dsp:spPr>
        <a:xfrm>
          <a:off x="794822" y="1842123"/>
          <a:ext cx="8726865" cy="8812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t>Administrators can examine customer, manager, engineer, complaints, and feedback after login .</a:t>
          </a:r>
          <a:endParaRPr lang="en-IN" sz="2100" kern="1200" dirty="0"/>
        </a:p>
      </dsp:txBody>
      <dsp:txXfrm>
        <a:off x="837839" y="1885140"/>
        <a:ext cx="8640831" cy="795166"/>
      </dsp:txXfrm>
    </dsp:sp>
    <dsp:sp modelId="{F2ED0348-C2D1-4216-AA81-753BB8813BFA}">
      <dsp:nvSpPr>
        <dsp:cNvPr id="0" name=""/>
        <dsp:cNvSpPr/>
      </dsp:nvSpPr>
      <dsp:spPr>
        <a:xfrm>
          <a:off x="792081" y="2777614"/>
          <a:ext cx="8726902" cy="8812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Admin can update or remove complaint ,customer , manager </a:t>
          </a:r>
          <a:r>
            <a:rPr lang="en-US" sz="2000" b="1" kern="1200"/>
            <a:t>and engineer.</a:t>
          </a:r>
          <a:endParaRPr lang="en-IN" sz="2000" kern="1200" dirty="0"/>
        </a:p>
      </dsp:txBody>
      <dsp:txXfrm>
        <a:off x="835098" y="2820631"/>
        <a:ext cx="8640868" cy="7951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51A19-B8D5-4960-92B6-77F1E7AFEADC}">
      <dsp:nvSpPr>
        <dsp:cNvPr id="0" name=""/>
        <dsp:cNvSpPr/>
      </dsp:nvSpPr>
      <dsp:spPr>
        <a:xfrm>
          <a:off x="1150034" y="438"/>
          <a:ext cx="5546048" cy="113538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0" bIns="28575" numCol="1" spcCol="1270" anchor="ctr" anchorCtr="0">
          <a:noAutofit/>
        </a:bodyPr>
        <a:lstStyle/>
        <a:p>
          <a:pPr marL="0" lvl="0" indent="0" algn="ctr" defTabSz="2000250">
            <a:lnSpc>
              <a:spcPct val="90000"/>
            </a:lnSpc>
            <a:spcBef>
              <a:spcPct val="0"/>
            </a:spcBef>
            <a:spcAft>
              <a:spcPct val="35000"/>
            </a:spcAft>
            <a:buNone/>
          </a:pPr>
          <a:r>
            <a:rPr lang="en-IN" sz="4500" b="1" kern="1200" baseline="0" dirty="0"/>
            <a:t>Admin Flow-chart</a:t>
          </a:r>
          <a:endParaRPr lang="en-IN" sz="4500" kern="1200" dirty="0"/>
        </a:p>
      </dsp:txBody>
      <dsp:txXfrm>
        <a:off x="1717727" y="438"/>
        <a:ext cx="4410663" cy="113538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3CF11-0040-4275-849A-1D1C59939610}">
      <dsp:nvSpPr>
        <dsp:cNvPr id="0" name=""/>
        <dsp:cNvSpPr/>
      </dsp:nvSpPr>
      <dsp:spPr>
        <a:xfrm>
          <a:off x="0" y="0"/>
          <a:ext cx="6120680" cy="8441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b="1" kern="1200" baseline="0"/>
            <a:t>Tools And technologies</a:t>
          </a:r>
          <a:endParaRPr lang="en-IN" sz="3700" kern="1200"/>
        </a:p>
      </dsp:txBody>
      <dsp:txXfrm>
        <a:off x="41208" y="41208"/>
        <a:ext cx="6038264" cy="7617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6721F-94BE-4F60-BC93-4C56ACFEFEF5}">
      <dsp:nvSpPr>
        <dsp:cNvPr id="0" name=""/>
        <dsp:cNvSpPr/>
      </dsp:nvSpPr>
      <dsp:spPr>
        <a:xfrm rot="10800000">
          <a:off x="2106568" y="0"/>
          <a:ext cx="7185431" cy="1314432"/>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9628" tIns="140970" rIns="263144" bIns="140970" numCol="1" spcCol="1270" anchor="ctr" anchorCtr="0">
          <a:noAutofit/>
        </a:bodyPr>
        <a:lstStyle/>
        <a:p>
          <a:pPr marL="0" lvl="0" indent="0" algn="ctr" defTabSz="1644650">
            <a:lnSpc>
              <a:spcPct val="90000"/>
            </a:lnSpc>
            <a:spcBef>
              <a:spcPct val="0"/>
            </a:spcBef>
            <a:spcAft>
              <a:spcPct val="35000"/>
            </a:spcAft>
            <a:buNone/>
          </a:pPr>
          <a:r>
            <a:rPr lang="en-IN" sz="3700" b="0" kern="1200" baseline="0" dirty="0">
              <a:latin typeface="Agency FB" panose="020B0503020202020204" pitchFamily="34" charset="0"/>
            </a:rPr>
            <a:t>Complaint Redressal System Architecture</a:t>
          </a:r>
          <a:endParaRPr lang="en-IN" sz="3700" kern="1200" dirty="0">
            <a:latin typeface="Agency FB" panose="020B0503020202020204" pitchFamily="34" charset="0"/>
          </a:endParaRPr>
        </a:p>
      </dsp:txBody>
      <dsp:txXfrm rot="10800000">
        <a:off x="2435176" y="0"/>
        <a:ext cx="6856823" cy="1314432"/>
      </dsp:txXfrm>
    </dsp:sp>
    <dsp:sp modelId="{7AE63223-D089-4075-98D5-6797004287F7}">
      <dsp:nvSpPr>
        <dsp:cNvPr id="0" name=""/>
        <dsp:cNvSpPr/>
      </dsp:nvSpPr>
      <dsp:spPr>
        <a:xfrm>
          <a:off x="1481256" y="0"/>
          <a:ext cx="1314432" cy="131443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FF012-412D-4CD5-BACE-D722D5EBC89F}">
      <dsp:nvSpPr>
        <dsp:cNvPr id="0" name=""/>
        <dsp:cNvSpPr/>
      </dsp:nvSpPr>
      <dsp:spPr>
        <a:xfrm>
          <a:off x="0" y="1358284"/>
          <a:ext cx="10805160" cy="14829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IN" sz="6500" b="0" kern="1200" baseline="0"/>
            <a:t>Implementation</a:t>
          </a:r>
          <a:endParaRPr lang="en-IN" sz="6500" kern="1200"/>
        </a:p>
      </dsp:txBody>
      <dsp:txXfrm>
        <a:off x="72393" y="1430677"/>
        <a:ext cx="10660374" cy="13381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9C47E-4793-420C-A631-B37E8EF2EF3E}">
      <dsp:nvSpPr>
        <dsp:cNvPr id="0" name=""/>
        <dsp:cNvSpPr/>
      </dsp:nvSpPr>
      <dsp:spPr>
        <a:xfrm>
          <a:off x="9706" y="0"/>
          <a:ext cx="9930141" cy="7078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u="sng" kern="1200" baseline="0"/>
            <a:t>Home</a:t>
          </a:r>
          <a:endParaRPr lang="en-IN" sz="3300" kern="1200"/>
        </a:p>
      </dsp:txBody>
      <dsp:txXfrm>
        <a:off x="30439" y="20733"/>
        <a:ext cx="9888675" cy="6664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40086-B020-4CD4-A90D-9256A2DBD0B2}">
      <dsp:nvSpPr>
        <dsp:cNvPr id="0" name=""/>
        <dsp:cNvSpPr/>
      </dsp:nvSpPr>
      <dsp:spPr>
        <a:xfrm>
          <a:off x="0" y="0"/>
          <a:ext cx="10658400" cy="5019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0" kern="1200" baseline="0"/>
            <a:t>Customer Sign up / Login</a:t>
          </a:r>
          <a:endParaRPr lang="en-IN" sz="2200" kern="1200"/>
        </a:p>
      </dsp:txBody>
      <dsp:txXfrm>
        <a:off x="24502" y="24502"/>
        <a:ext cx="10609396" cy="4529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7E3D7-0C85-48CA-94EB-3ECE3FAA5D36}">
      <dsp:nvSpPr>
        <dsp:cNvPr id="0" name=""/>
        <dsp:cNvSpPr/>
      </dsp:nvSpPr>
      <dsp:spPr>
        <a:xfrm>
          <a:off x="0" y="0"/>
          <a:ext cx="1080516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Complaints</a:t>
          </a:r>
          <a:endParaRPr lang="en-IN" sz="3100" kern="1200"/>
        </a:p>
      </dsp:txBody>
      <dsp:txXfrm>
        <a:off x="34526" y="34526"/>
        <a:ext cx="10736108" cy="638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EA31A-CC76-475C-A4A3-A9805857FA9F}">
      <dsp:nvSpPr>
        <dsp:cNvPr id="0" name=""/>
        <dsp:cNvSpPr/>
      </dsp:nvSpPr>
      <dsp:spPr>
        <a:xfrm>
          <a:off x="0" y="0"/>
          <a:ext cx="10011856" cy="8897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IN" sz="3900" b="1" u="sng" kern="1200" baseline="0" dirty="0"/>
            <a:t>Functional Requirements</a:t>
          </a:r>
          <a:endParaRPr lang="en-IN" sz="3900" u="sng" kern="1200" dirty="0"/>
        </a:p>
      </dsp:txBody>
      <dsp:txXfrm>
        <a:off x="43436" y="43436"/>
        <a:ext cx="9924984" cy="80291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02803-20C7-482F-810E-203361869A07}">
      <dsp:nvSpPr>
        <dsp:cNvPr id="0" name=""/>
        <dsp:cNvSpPr/>
      </dsp:nvSpPr>
      <dsp:spPr>
        <a:xfrm>
          <a:off x="0" y="0"/>
          <a:ext cx="10514384"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Continue</a:t>
          </a:r>
          <a:endParaRPr lang="en-IN" sz="3100" kern="1200"/>
        </a:p>
      </dsp:txBody>
      <dsp:txXfrm>
        <a:off x="34526" y="34526"/>
        <a:ext cx="10445332" cy="6382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88441-6401-47D4-8C4C-9F9A91D95258}">
      <dsp:nvSpPr>
        <dsp:cNvPr id="0" name=""/>
        <dsp:cNvSpPr/>
      </dsp:nvSpPr>
      <dsp:spPr>
        <a:xfrm>
          <a:off x="0" y="310"/>
          <a:ext cx="1080516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Manager Sing up/sign in</a:t>
          </a:r>
          <a:endParaRPr lang="en-IN" sz="3100" kern="1200"/>
        </a:p>
      </dsp:txBody>
      <dsp:txXfrm>
        <a:off x="34526" y="34836"/>
        <a:ext cx="10736108" cy="63821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6A073-14B3-4BA4-A22C-D051F4F8047F}">
      <dsp:nvSpPr>
        <dsp:cNvPr id="0" name=""/>
        <dsp:cNvSpPr/>
      </dsp:nvSpPr>
      <dsp:spPr>
        <a:xfrm>
          <a:off x="0" y="310"/>
          <a:ext cx="1080516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Manager dashboard</a:t>
          </a:r>
          <a:endParaRPr lang="en-IN" sz="3100" kern="1200"/>
        </a:p>
      </dsp:txBody>
      <dsp:txXfrm>
        <a:off x="34526" y="34836"/>
        <a:ext cx="10736108" cy="6382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B1D99-DBB3-4EFC-A286-1996F85AF775}">
      <dsp:nvSpPr>
        <dsp:cNvPr id="0" name=""/>
        <dsp:cNvSpPr/>
      </dsp:nvSpPr>
      <dsp:spPr>
        <a:xfrm>
          <a:off x="0" y="0"/>
          <a:ext cx="9865096" cy="7757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IN" sz="3400" b="0" kern="1200" baseline="0" dirty="0"/>
            <a:t>Engineer sign up/sign in</a:t>
          </a:r>
          <a:endParaRPr lang="en-IN" sz="3400" kern="1200" dirty="0"/>
        </a:p>
      </dsp:txBody>
      <dsp:txXfrm>
        <a:off x="37867" y="37867"/>
        <a:ext cx="9789362" cy="69997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4EBB3-DAD9-4825-ACC7-9160C196AD30}">
      <dsp:nvSpPr>
        <dsp:cNvPr id="0" name=""/>
        <dsp:cNvSpPr/>
      </dsp:nvSpPr>
      <dsp:spPr>
        <a:xfrm>
          <a:off x="0" y="0"/>
          <a:ext cx="1080516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Engineer Dashboard</a:t>
          </a:r>
          <a:endParaRPr lang="en-IN" sz="3100" kern="1200"/>
        </a:p>
      </dsp:txBody>
      <dsp:txXfrm>
        <a:off x="34526" y="34526"/>
        <a:ext cx="10736108" cy="63821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5B76F-E238-4091-9728-B5BC286AFAFB}">
      <dsp:nvSpPr>
        <dsp:cNvPr id="0" name=""/>
        <dsp:cNvSpPr/>
      </dsp:nvSpPr>
      <dsp:spPr>
        <a:xfrm>
          <a:off x="0" y="310"/>
          <a:ext cx="1080516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Continue</a:t>
          </a:r>
          <a:endParaRPr lang="en-IN" sz="3100" kern="1200"/>
        </a:p>
      </dsp:txBody>
      <dsp:txXfrm>
        <a:off x="34526" y="34836"/>
        <a:ext cx="10736108" cy="63821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7A3EF-0E66-4F93-890C-6DD0BF4B92D1}">
      <dsp:nvSpPr>
        <dsp:cNvPr id="0" name=""/>
        <dsp:cNvSpPr/>
      </dsp:nvSpPr>
      <dsp:spPr>
        <a:xfrm>
          <a:off x="0" y="310"/>
          <a:ext cx="1080516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Admin Login</a:t>
          </a:r>
          <a:endParaRPr lang="en-IN" sz="3100" kern="1200"/>
        </a:p>
      </dsp:txBody>
      <dsp:txXfrm>
        <a:off x="34526" y="34836"/>
        <a:ext cx="10736108" cy="63821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00F8C-442A-4882-9AA2-8AB4936FBC5A}">
      <dsp:nvSpPr>
        <dsp:cNvPr id="0" name=""/>
        <dsp:cNvSpPr/>
      </dsp:nvSpPr>
      <dsp:spPr>
        <a:xfrm>
          <a:off x="0" y="310"/>
          <a:ext cx="1080516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dirty="0"/>
            <a:t>Admin      [ Viewing Managers]</a:t>
          </a:r>
          <a:endParaRPr lang="en-IN" sz="3100" kern="1200" dirty="0"/>
        </a:p>
      </dsp:txBody>
      <dsp:txXfrm>
        <a:off x="34526" y="34836"/>
        <a:ext cx="10736108" cy="63821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3691E-2E65-4DEF-A4E8-3F8370FABB51}">
      <dsp:nvSpPr>
        <dsp:cNvPr id="0" name=""/>
        <dsp:cNvSpPr/>
      </dsp:nvSpPr>
      <dsp:spPr>
        <a:xfrm>
          <a:off x="0" y="310"/>
          <a:ext cx="1080516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Admin   [viewing Engineer]</a:t>
          </a:r>
          <a:endParaRPr lang="en-IN" sz="3100" kern="1200"/>
        </a:p>
      </dsp:txBody>
      <dsp:txXfrm>
        <a:off x="34526" y="34836"/>
        <a:ext cx="10736108" cy="63821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38027-580B-43B0-8D8D-BB24715C4097}">
      <dsp:nvSpPr>
        <dsp:cNvPr id="0" name=""/>
        <dsp:cNvSpPr/>
      </dsp:nvSpPr>
      <dsp:spPr>
        <a:xfrm>
          <a:off x="0" y="310"/>
          <a:ext cx="1080516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Admin    [viewing Customers]</a:t>
          </a:r>
          <a:endParaRPr lang="en-IN" sz="3100" kern="1200"/>
        </a:p>
      </dsp:txBody>
      <dsp:txXfrm>
        <a:off x="34526" y="34836"/>
        <a:ext cx="10736108" cy="638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5262A-054A-48CC-AD8D-7298BD17BD75}">
      <dsp:nvSpPr>
        <dsp:cNvPr id="0" name=""/>
        <dsp:cNvSpPr/>
      </dsp:nvSpPr>
      <dsp:spPr>
        <a:xfrm>
          <a:off x="0" y="0"/>
          <a:ext cx="1025236" cy="1025236"/>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3E405F-3B1D-49A9-828D-88DDDF3DDE82}">
      <dsp:nvSpPr>
        <dsp:cNvPr id="0" name=""/>
        <dsp:cNvSpPr/>
      </dsp:nvSpPr>
      <dsp:spPr>
        <a:xfrm>
          <a:off x="354486" y="0"/>
          <a:ext cx="9067190" cy="1025236"/>
        </a:xfrm>
        <a:prstGeom prst="rect">
          <a:avLst/>
        </a:prstGeom>
        <a:solidFill>
          <a:schemeClr val="accent4"/>
        </a:solidFill>
        <a:ln w="15875"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IN" sz="4900" b="0" kern="1200" baseline="0" dirty="0">
              <a:latin typeface="Bauhaus 93" panose="04030905020B02020C02" pitchFamily="82" charset="0"/>
            </a:rPr>
            <a:t>Customer Requirements</a:t>
          </a:r>
          <a:endParaRPr lang="en-IN" sz="4900" kern="1200" dirty="0">
            <a:latin typeface="Bauhaus 93" panose="04030905020B02020C02" pitchFamily="82" charset="0"/>
          </a:endParaRPr>
        </a:p>
      </dsp:txBody>
      <dsp:txXfrm>
        <a:off x="354486" y="0"/>
        <a:ext cx="9067190" cy="10252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125A-EBA2-4380-BDD2-168A6B18E431}">
      <dsp:nvSpPr>
        <dsp:cNvPr id="0" name=""/>
        <dsp:cNvSpPr/>
      </dsp:nvSpPr>
      <dsp:spPr>
        <a:xfrm>
          <a:off x="0" y="7930"/>
          <a:ext cx="1063244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Admin  [Viewing Complaints]</a:t>
          </a:r>
          <a:endParaRPr lang="en-IN" sz="3100" kern="1200"/>
        </a:p>
      </dsp:txBody>
      <dsp:txXfrm>
        <a:off x="34526" y="42456"/>
        <a:ext cx="10563388" cy="63821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4F088-F979-41E5-AEA1-ADF8922C2A34}">
      <dsp:nvSpPr>
        <dsp:cNvPr id="0" name=""/>
        <dsp:cNvSpPr/>
      </dsp:nvSpPr>
      <dsp:spPr>
        <a:xfrm>
          <a:off x="0" y="0"/>
          <a:ext cx="1080516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Admin  [viewing feedback]</a:t>
          </a:r>
          <a:endParaRPr lang="en-IN" sz="3100" kern="1200"/>
        </a:p>
      </dsp:txBody>
      <dsp:txXfrm>
        <a:off x="34526" y="34526"/>
        <a:ext cx="10736108" cy="63821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180E8-22DF-4FCE-B095-860040DF2FCC}">
      <dsp:nvSpPr>
        <dsp:cNvPr id="0" name=""/>
        <dsp:cNvSpPr/>
      </dsp:nvSpPr>
      <dsp:spPr>
        <a:xfrm>
          <a:off x="0" y="0"/>
          <a:ext cx="10661127" cy="70788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0" kern="1200" baseline="0" dirty="0"/>
            <a:t>Testing in terms</a:t>
          </a:r>
          <a:endParaRPr lang="en-IN" sz="3900" kern="1200" dirty="0"/>
        </a:p>
      </dsp:txBody>
      <dsp:txXfrm>
        <a:off x="34556" y="34556"/>
        <a:ext cx="10592015" cy="63877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EA321-E83B-4837-9080-CD29A541F48F}">
      <dsp:nvSpPr>
        <dsp:cNvPr id="0" name=""/>
        <dsp:cNvSpPr/>
      </dsp:nvSpPr>
      <dsp:spPr>
        <a:xfrm>
          <a:off x="0" y="310"/>
          <a:ext cx="10805160" cy="70726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kern="1200" baseline="0"/>
            <a:t>J unit testing</a:t>
          </a:r>
          <a:endParaRPr lang="en-IN" sz="3100" kern="1200"/>
        </a:p>
      </dsp:txBody>
      <dsp:txXfrm>
        <a:off x="34526" y="34836"/>
        <a:ext cx="10736108" cy="6382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3BF34-B024-4CE2-B71B-EC33E59920C1}">
      <dsp:nvSpPr>
        <dsp:cNvPr id="0" name=""/>
        <dsp:cNvSpPr/>
      </dsp:nvSpPr>
      <dsp:spPr>
        <a:xfrm rot="10800000">
          <a:off x="2036438" y="0"/>
          <a:ext cx="6154120" cy="1085241"/>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8561" tIns="194310" rIns="362712" bIns="194310" numCol="1" spcCol="1270" anchor="ctr" anchorCtr="0">
          <a:noAutofit/>
        </a:bodyPr>
        <a:lstStyle/>
        <a:p>
          <a:pPr marL="0" lvl="0" indent="0" algn="ctr" defTabSz="2266950">
            <a:lnSpc>
              <a:spcPct val="90000"/>
            </a:lnSpc>
            <a:spcBef>
              <a:spcPct val="0"/>
            </a:spcBef>
            <a:spcAft>
              <a:spcPct val="35000"/>
            </a:spcAft>
            <a:buNone/>
          </a:pPr>
          <a:r>
            <a:rPr lang="en-IN" sz="5100" b="0" kern="1200" baseline="0" dirty="0"/>
            <a:t>Customer flowchart</a:t>
          </a:r>
          <a:endParaRPr lang="en-IN" sz="5100" kern="1200" dirty="0"/>
        </a:p>
      </dsp:txBody>
      <dsp:txXfrm rot="10800000">
        <a:off x="2307748" y="0"/>
        <a:ext cx="5882810" cy="1085241"/>
      </dsp:txXfrm>
    </dsp:sp>
    <dsp:sp modelId="{B4104506-1568-460B-B659-18C80BB934B4}">
      <dsp:nvSpPr>
        <dsp:cNvPr id="0" name=""/>
        <dsp:cNvSpPr/>
      </dsp:nvSpPr>
      <dsp:spPr>
        <a:xfrm>
          <a:off x="1386504" y="0"/>
          <a:ext cx="1085241" cy="108524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98DE8-D970-423D-BE7B-471305D06A7F}">
      <dsp:nvSpPr>
        <dsp:cNvPr id="0" name=""/>
        <dsp:cNvSpPr/>
      </dsp:nvSpPr>
      <dsp:spPr>
        <a:xfrm>
          <a:off x="0" y="0"/>
          <a:ext cx="5492413" cy="144744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IN" sz="6500" b="0" kern="1200" baseline="0" dirty="0">
              <a:latin typeface="Agency FB" panose="020B0503020202020204" pitchFamily="34" charset="0"/>
            </a:rPr>
            <a:t>Complaints</a:t>
          </a:r>
          <a:endParaRPr lang="en-IN" sz="6500" kern="1200" dirty="0">
            <a:latin typeface="Agency FB" panose="020B0503020202020204" pitchFamily="34" charset="0"/>
          </a:endParaRPr>
        </a:p>
      </dsp:txBody>
      <dsp:txXfrm>
        <a:off x="0" y="0"/>
        <a:ext cx="5492413" cy="14474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42EA5-998B-49D0-9EC9-65C82773778F}">
      <dsp:nvSpPr>
        <dsp:cNvPr id="0" name=""/>
        <dsp:cNvSpPr/>
      </dsp:nvSpPr>
      <dsp:spPr>
        <a:xfrm>
          <a:off x="0" y="0"/>
          <a:ext cx="8923013" cy="93610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IN" sz="4300" b="1" u="sng" kern="1200" baseline="0"/>
            <a:t>Feedback</a:t>
          </a:r>
          <a:endParaRPr lang="en-IN" sz="4300" kern="1200"/>
        </a:p>
      </dsp:txBody>
      <dsp:txXfrm>
        <a:off x="27418" y="27418"/>
        <a:ext cx="8868177" cy="8812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16450-A093-405F-BE4D-58B40520E10F}">
      <dsp:nvSpPr>
        <dsp:cNvPr id="0" name=""/>
        <dsp:cNvSpPr/>
      </dsp:nvSpPr>
      <dsp:spPr>
        <a:xfrm>
          <a:off x="0" y="0"/>
          <a:ext cx="8571696" cy="107230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IN" sz="4700" b="0" kern="1200" baseline="0"/>
            <a:t>Manager Requirements</a:t>
          </a:r>
          <a:endParaRPr lang="en-IN" sz="4700" kern="1200"/>
        </a:p>
      </dsp:txBody>
      <dsp:txXfrm>
        <a:off x="52346" y="52346"/>
        <a:ext cx="8467004" cy="9676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E3C8C-90F8-4F43-914B-94EB3D4F8631}">
      <dsp:nvSpPr>
        <dsp:cNvPr id="0" name=""/>
        <dsp:cNvSpPr/>
      </dsp:nvSpPr>
      <dsp:spPr>
        <a:xfrm rot="10800000">
          <a:off x="2376267" y="0"/>
          <a:ext cx="6489522" cy="1158264"/>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0762" tIns="205740" rIns="384048" bIns="205740" numCol="1" spcCol="1270" anchor="ctr" anchorCtr="0">
          <a:noAutofit/>
        </a:bodyPr>
        <a:lstStyle/>
        <a:p>
          <a:pPr marL="0" lvl="0" indent="0" algn="ctr" defTabSz="2400300">
            <a:lnSpc>
              <a:spcPct val="90000"/>
            </a:lnSpc>
            <a:spcBef>
              <a:spcPct val="0"/>
            </a:spcBef>
            <a:spcAft>
              <a:spcPct val="35000"/>
            </a:spcAft>
            <a:buNone/>
          </a:pPr>
          <a:r>
            <a:rPr lang="en-IN" sz="5400" b="0" kern="1200" baseline="0" dirty="0"/>
            <a:t>Manager flowchart</a:t>
          </a:r>
          <a:endParaRPr lang="en-IN" sz="5400" kern="1200" dirty="0"/>
        </a:p>
      </dsp:txBody>
      <dsp:txXfrm rot="10800000">
        <a:off x="2665833" y="0"/>
        <a:ext cx="6199956" cy="1158264"/>
      </dsp:txXfrm>
    </dsp:sp>
    <dsp:sp modelId="{7FB23E49-A11C-47C8-847B-64DF0251ADD8}">
      <dsp:nvSpPr>
        <dsp:cNvPr id="0" name=""/>
        <dsp:cNvSpPr/>
      </dsp:nvSpPr>
      <dsp:spPr>
        <a:xfrm>
          <a:off x="1694275" y="0"/>
          <a:ext cx="1158264" cy="115826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DF422-6574-44A8-843D-117DFEB82D1E}">
      <dsp:nvSpPr>
        <dsp:cNvPr id="0" name=""/>
        <dsp:cNvSpPr/>
      </dsp:nvSpPr>
      <dsp:spPr>
        <a:xfrm>
          <a:off x="2330" y="0"/>
          <a:ext cx="9758868" cy="107260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IN" sz="5000" b="0" kern="1200" baseline="0" dirty="0"/>
            <a:t>Engineer Requirements</a:t>
          </a:r>
          <a:endParaRPr lang="en-IN" sz="5000" kern="1200" dirty="0"/>
        </a:p>
      </dsp:txBody>
      <dsp:txXfrm>
        <a:off x="33745" y="31415"/>
        <a:ext cx="9696038" cy="100977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10/28/2022</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10/28/2022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a:t>
            </a:fld>
            <a:endParaRPr lang="en-US" noProof="0" dirty="0"/>
          </a:p>
        </p:txBody>
      </p:sp>
    </p:spTree>
    <p:extLst>
      <p:ext uri="{BB962C8B-B14F-4D97-AF65-F5344CB8AC3E}">
        <p14:creationId xmlns:p14="http://schemas.microsoft.com/office/powerpoint/2010/main" val="3524746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www.wallpaperflare.com/search?wallpaper=feedback" TargetMode="External"/><Relationship Id="rId7" Type="http://schemas.openxmlformats.org/officeDocument/2006/relationships/diagramColors" Target="../diagrams/colors6.xml"/><Relationship Id="rId2" Type="http://schemas.openxmlformats.org/officeDocument/2006/relationships/image" Target="../media/image21.jpg"/><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13.jpg"/><Relationship Id="rId4" Type="http://schemas.openxmlformats.org/officeDocument/2006/relationships/diagramData" Target="../diagrams/data6.xml"/><Relationship Id="rId9"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hyperlink" Target="https://pxhere.com/en/photo/1445427" TargetMode="External"/><Relationship Id="rId7" Type="http://schemas.openxmlformats.org/officeDocument/2006/relationships/diagramColors" Target="../diagrams/colors7.xml"/><Relationship Id="rId2" Type="http://schemas.openxmlformats.org/officeDocument/2006/relationships/image" Target="../media/image22.jpg"/><Relationship Id="rId1" Type="http://schemas.openxmlformats.org/officeDocument/2006/relationships/slideLayout" Target="../slideLayouts/slideLayout8.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13.jpg"/><Relationship Id="rId4" Type="http://schemas.openxmlformats.org/officeDocument/2006/relationships/diagramData" Target="../diagrams/data7.xml"/><Relationship Id="rId9" Type="http://schemas.openxmlformats.org/officeDocument/2006/relationships/image" Target="../media/image6.jpeg"/></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hyperlink" Target="https://www.mynextmove.org/vets/profile/summary/11-9051.00" TargetMode="External"/><Relationship Id="rId7" Type="http://schemas.openxmlformats.org/officeDocument/2006/relationships/diagramColors" Target="../diagrams/colors8.xml"/><Relationship Id="rId2" Type="http://schemas.openxmlformats.org/officeDocument/2006/relationships/image" Target="../media/image23.jpg"/><Relationship Id="rId1" Type="http://schemas.openxmlformats.org/officeDocument/2006/relationships/slideLayout" Target="../slideLayouts/slideLayout8.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13.jpg"/><Relationship Id="rId4" Type="http://schemas.openxmlformats.org/officeDocument/2006/relationships/diagramData" Target="../diagrams/data8.xml"/><Relationship Id="rId9" Type="http://schemas.openxmlformats.org/officeDocument/2006/relationships/image" Target="../media/image25.jpg"/></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hyperlink" Target="https://pxhere.com/en/photo/1555415" TargetMode="External"/><Relationship Id="rId7" Type="http://schemas.openxmlformats.org/officeDocument/2006/relationships/diagramColors" Target="../diagrams/colors9.xml"/><Relationship Id="rId2" Type="http://schemas.openxmlformats.org/officeDocument/2006/relationships/image" Target="../media/image26.jpg"/><Relationship Id="rId1" Type="http://schemas.openxmlformats.org/officeDocument/2006/relationships/slideLayout" Target="../slideLayouts/slideLayout8.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13.jpg"/><Relationship Id="rId4" Type="http://schemas.openxmlformats.org/officeDocument/2006/relationships/diagramData" Target="../diagrams/data9.xml"/><Relationship Id="rId9" Type="http://schemas.openxmlformats.org/officeDocument/2006/relationships/image" Target="../media/image11.jpeg"/></Relationships>
</file>

<file path=ppt/slides/_rels/slide1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hyperlink" Target="https://pxhere.com/en/photo/1431465" TargetMode="External"/><Relationship Id="rId7" Type="http://schemas.openxmlformats.org/officeDocument/2006/relationships/diagramColors" Target="../diagrams/colors10.xml"/><Relationship Id="rId2" Type="http://schemas.openxmlformats.org/officeDocument/2006/relationships/image" Target="../media/image27.jpg"/><Relationship Id="rId1" Type="http://schemas.openxmlformats.org/officeDocument/2006/relationships/slideLayout" Target="../slideLayouts/slideLayout8.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13.jpg"/><Relationship Id="rId4" Type="http://schemas.openxmlformats.org/officeDocument/2006/relationships/diagramData" Target="../diagrams/data10.xml"/><Relationship Id="rId9" Type="http://schemas.openxmlformats.org/officeDocument/2006/relationships/image" Target="../media/image29.jpg"/></Relationships>
</file>

<file path=ppt/slides/_rels/slide15.xml.rels><?xml version="1.0" encoding="UTF-8" standalone="yes"?>
<Relationships xmlns="http://schemas.openxmlformats.org/package/2006/relationships"><Relationship Id="rId8" Type="http://schemas.microsoft.com/office/2007/relationships/diagramDrawing" Target="../diagrams/drawing11.xml"/><Relationship Id="rId13" Type="http://schemas.openxmlformats.org/officeDocument/2006/relationships/diagramColors" Target="../diagrams/colors12.xml"/><Relationship Id="rId3" Type="http://schemas.openxmlformats.org/officeDocument/2006/relationships/hyperlink" Target="https://aarafacademy.com/product/multi-admin-addon/" TargetMode="External"/><Relationship Id="rId7" Type="http://schemas.openxmlformats.org/officeDocument/2006/relationships/diagramColors" Target="../diagrams/colors11.xml"/><Relationship Id="rId12" Type="http://schemas.openxmlformats.org/officeDocument/2006/relationships/diagramQuickStyle" Target="../diagrams/quickStyle12.xml"/><Relationship Id="rId2" Type="http://schemas.openxmlformats.org/officeDocument/2006/relationships/image" Target="../media/image30.jpg"/><Relationship Id="rId1" Type="http://schemas.openxmlformats.org/officeDocument/2006/relationships/slideLayout" Target="../slideLayouts/slideLayout8.xml"/><Relationship Id="rId6" Type="http://schemas.openxmlformats.org/officeDocument/2006/relationships/diagramQuickStyle" Target="../diagrams/quickStyle11.xml"/><Relationship Id="rId11" Type="http://schemas.openxmlformats.org/officeDocument/2006/relationships/diagramLayout" Target="../diagrams/layout12.xml"/><Relationship Id="rId5" Type="http://schemas.openxmlformats.org/officeDocument/2006/relationships/diagramLayout" Target="../diagrams/layout11.xml"/><Relationship Id="rId10" Type="http://schemas.openxmlformats.org/officeDocument/2006/relationships/diagramData" Target="../diagrams/data12.xml"/><Relationship Id="rId4" Type="http://schemas.openxmlformats.org/officeDocument/2006/relationships/diagramData" Target="../diagrams/data11.xml"/><Relationship Id="rId9" Type="http://schemas.openxmlformats.org/officeDocument/2006/relationships/image" Target="../media/image13.jpg"/><Relationship Id="rId14" Type="http://schemas.microsoft.com/office/2007/relationships/diagramDrawing" Target="../diagrams/drawing12.xml"/></Relationships>
</file>

<file path=ppt/slides/_rels/slide1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hyperlink" Target="https://aarafacademy.com/product/multi-admin-addon/" TargetMode="External"/><Relationship Id="rId7" Type="http://schemas.openxmlformats.org/officeDocument/2006/relationships/diagramColors" Target="../diagrams/colors13.xml"/><Relationship Id="rId2" Type="http://schemas.openxmlformats.org/officeDocument/2006/relationships/image" Target="../media/image30.jpg"/><Relationship Id="rId1" Type="http://schemas.openxmlformats.org/officeDocument/2006/relationships/slideLayout" Target="../slideLayouts/slideLayout8.xml"/><Relationship Id="rId6" Type="http://schemas.openxmlformats.org/officeDocument/2006/relationships/diagramQuickStyle" Target="../diagrams/quickStyle13.xml"/><Relationship Id="rId5" Type="http://schemas.openxmlformats.org/officeDocument/2006/relationships/diagramLayout" Target="../diagrams/layout13.xml"/><Relationship Id="rId10" Type="http://schemas.openxmlformats.org/officeDocument/2006/relationships/image" Target="../media/image31.jpg"/><Relationship Id="rId4" Type="http://schemas.openxmlformats.org/officeDocument/2006/relationships/diagramData" Target="../diagrams/data13.xml"/><Relationship Id="rId9" Type="http://schemas.openxmlformats.org/officeDocument/2006/relationships/image" Target="../media/image13.jpg"/></Relationships>
</file>

<file path=ppt/slides/_rels/slide17.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image" Target="../media/image35.png"/><Relationship Id="rId18" Type="http://schemas.openxmlformats.org/officeDocument/2006/relationships/image" Target="../media/image39.png"/><Relationship Id="rId3" Type="http://schemas.openxmlformats.org/officeDocument/2006/relationships/hyperlink" Target="https://technofaq.org/posts/2018/10/5-technologies-that-could-change-digital-marketing-forever/" TargetMode="External"/><Relationship Id="rId7" Type="http://schemas.openxmlformats.org/officeDocument/2006/relationships/diagramColors" Target="../diagrams/colors14.xml"/><Relationship Id="rId12"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image" Target="../media/image32.jpg"/><Relationship Id="rId16" Type="http://schemas.microsoft.com/office/2007/relationships/hdphoto" Target="../media/hdphoto1.wdp"/><Relationship Id="rId1" Type="http://schemas.openxmlformats.org/officeDocument/2006/relationships/slideLayout" Target="../slideLayouts/slideLayout8.xml"/><Relationship Id="rId6" Type="http://schemas.openxmlformats.org/officeDocument/2006/relationships/diagramQuickStyle" Target="../diagrams/quickStyle14.xml"/><Relationship Id="rId11" Type="http://schemas.openxmlformats.org/officeDocument/2006/relationships/image" Target="../media/image33.png"/><Relationship Id="rId5" Type="http://schemas.openxmlformats.org/officeDocument/2006/relationships/diagramLayout" Target="../diagrams/layout14.xml"/><Relationship Id="rId15" Type="http://schemas.openxmlformats.org/officeDocument/2006/relationships/image" Target="../media/image37.png"/><Relationship Id="rId10" Type="http://schemas.openxmlformats.org/officeDocument/2006/relationships/image" Target="../media/image13.jpg"/><Relationship Id="rId19" Type="http://schemas.openxmlformats.org/officeDocument/2006/relationships/image" Target="../media/image40.png"/><Relationship Id="rId4" Type="http://schemas.openxmlformats.org/officeDocument/2006/relationships/diagramData" Target="../diagrams/data14.xml"/><Relationship Id="rId9" Type="http://schemas.openxmlformats.org/officeDocument/2006/relationships/image" Target="../media/image11.jpe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microsoft.com/office/2007/relationships/diagramDrawing" Target="../diagrams/drawing15.xml"/><Relationship Id="rId13" Type="http://schemas.openxmlformats.org/officeDocument/2006/relationships/image" Target="../media/image46.png"/><Relationship Id="rId3" Type="http://schemas.openxmlformats.org/officeDocument/2006/relationships/hyperlink" Target="https://www.pexels.com/photo/architectural-design-architecture-building-business-443383/" TargetMode="External"/><Relationship Id="rId7" Type="http://schemas.openxmlformats.org/officeDocument/2006/relationships/diagramColors" Target="../diagrams/colors15.xml"/><Relationship Id="rId12" Type="http://schemas.openxmlformats.org/officeDocument/2006/relationships/image" Target="../media/image45.png"/><Relationship Id="rId2" Type="http://schemas.openxmlformats.org/officeDocument/2006/relationships/image" Target="../media/image41.jpeg"/><Relationship Id="rId16"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diagramQuickStyle" Target="../diagrams/quickStyle15.xml"/><Relationship Id="rId11" Type="http://schemas.openxmlformats.org/officeDocument/2006/relationships/image" Target="../media/image44.png"/><Relationship Id="rId5" Type="http://schemas.openxmlformats.org/officeDocument/2006/relationships/diagramLayout" Target="../diagrams/layout15.xml"/><Relationship Id="rId15" Type="http://schemas.openxmlformats.org/officeDocument/2006/relationships/image" Target="../media/image48.png"/><Relationship Id="rId10" Type="http://schemas.openxmlformats.org/officeDocument/2006/relationships/image" Target="../media/image43.jpeg"/><Relationship Id="rId4" Type="http://schemas.openxmlformats.org/officeDocument/2006/relationships/diagramData" Target="../diagrams/data15.xml"/><Relationship Id="rId9" Type="http://schemas.openxmlformats.org/officeDocument/2006/relationships/image" Target="../media/image13.jpg"/><Relationship Id="rId1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hyperlink" Target="https://www.rawpixel.com/search/implementation?sort=curated&amp;page=1" TargetMode="External"/><Relationship Id="rId7" Type="http://schemas.openxmlformats.org/officeDocument/2006/relationships/diagramColors" Target="../diagrams/colors16.xml"/><Relationship Id="rId2" Type="http://schemas.openxmlformats.org/officeDocument/2006/relationships/image" Target="../media/image50.1"/><Relationship Id="rId1" Type="http://schemas.openxmlformats.org/officeDocument/2006/relationships/slideLayout" Target="../slideLayouts/slideLayout17.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hyperlink" Target="https://www.maxpixel.net/Success-Learn-Coaching-Skills-Training-Team-Hands-4864038"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51.png"/><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52.jpg"/><Relationship Id="rId2" Type="http://schemas.openxmlformats.org/officeDocument/2006/relationships/diagramData" Target="../diagrams/data18.xml"/><Relationship Id="rId1" Type="http://schemas.openxmlformats.org/officeDocument/2006/relationships/slideLayout" Target="../slideLayouts/slideLayout1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53.png"/><Relationship Id="rId2" Type="http://schemas.openxmlformats.org/officeDocument/2006/relationships/diagramData" Target="../diagrams/data19.xml"/><Relationship Id="rId1" Type="http://schemas.openxmlformats.org/officeDocument/2006/relationships/slideLayout" Target="../slideLayouts/slideLayout1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54.png"/><Relationship Id="rId2" Type="http://schemas.openxmlformats.org/officeDocument/2006/relationships/diagramData" Target="../diagrams/data20.xml"/><Relationship Id="rId1" Type="http://schemas.openxmlformats.org/officeDocument/2006/relationships/slideLayout" Target="../slideLayouts/slideLayout1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55.png"/><Relationship Id="rId2" Type="http://schemas.openxmlformats.org/officeDocument/2006/relationships/diagramData" Target="../diagrams/data21.xml"/><Relationship Id="rId1" Type="http://schemas.openxmlformats.org/officeDocument/2006/relationships/slideLayout" Target="../slideLayouts/slideLayout1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56.png"/><Relationship Id="rId2" Type="http://schemas.openxmlformats.org/officeDocument/2006/relationships/diagramData" Target="../diagrams/data22.xml"/><Relationship Id="rId1" Type="http://schemas.openxmlformats.org/officeDocument/2006/relationships/slideLayout" Target="../slideLayouts/slideLayout15.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57.jpg"/><Relationship Id="rId2" Type="http://schemas.openxmlformats.org/officeDocument/2006/relationships/diagramData" Target="../diagrams/data23.xml"/><Relationship Id="rId1" Type="http://schemas.openxmlformats.org/officeDocument/2006/relationships/slideLayout" Target="../slideLayouts/slideLayout15.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58.png"/><Relationship Id="rId2" Type="http://schemas.openxmlformats.org/officeDocument/2006/relationships/diagramData" Target="../diagrams/data24.xml"/><Relationship Id="rId1" Type="http://schemas.openxmlformats.org/officeDocument/2006/relationships/slideLayout" Target="../slideLayouts/slideLayout1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59.png"/><Relationship Id="rId2" Type="http://schemas.openxmlformats.org/officeDocument/2006/relationships/diagramData" Target="../diagrams/data25.xml"/><Relationship Id="rId1" Type="http://schemas.openxmlformats.org/officeDocument/2006/relationships/slideLayout" Target="../slideLayouts/slideLayout1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60.png"/><Relationship Id="rId2" Type="http://schemas.openxmlformats.org/officeDocument/2006/relationships/diagramData" Target="../diagrams/data26.xml"/><Relationship Id="rId1" Type="http://schemas.openxmlformats.org/officeDocument/2006/relationships/slideLayout" Target="../slideLayouts/slideLayout15.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diagramLayout" Target="../diagrams/layout1.xml"/><Relationship Id="rId11" Type="http://schemas.openxmlformats.org/officeDocument/2006/relationships/image" Target="../media/image9.svg"/><Relationship Id="rId5" Type="http://schemas.openxmlformats.org/officeDocument/2006/relationships/diagramData" Target="../diagrams/data1.xml"/><Relationship Id="rId10" Type="http://schemas.openxmlformats.org/officeDocument/2006/relationships/image" Target="../media/image8.png"/><Relationship Id="rId4" Type="http://schemas.openxmlformats.org/officeDocument/2006/relationships/image" Target="../media/image7.jpe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61.png"/><Relationship Id="rId2" Type="http://schemas.openxmlformats.org/officeDocument/2006/relationships/diagramData" Target="../diagrams/data27.xml"/><Relationship Id="rId1" Type="http://schemas.openxmlformats.org/officeDocument/2006/relationships/slideLayout" Target="../slideLayouts/slideLayout15.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62.png"/><Relationship Id="rId2" Type="http://schemas.openxmlformats.org/officeDocument/2006/relationships/diagramData" Target="../diagrams/data28.xml"/><Relationship Id="rId1" Type="http://schemas.openxmlformats.org/officeDocument/2006/relationships/slideLayout" Target="../slideLayouts/slideLayout15.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63.png"/><Relationship Id="rId2" Type="http://schemas.openxmlformats.org/officeDocument/2006/relationships/diagramData" Target="../diagrams/data29.xml"/><Relationship Id="rId1" Type="http://schemas.openxmlformats.org/officeDocument/2006/relationships/slideLayout" Target="../slideLayouts/slideLayout15.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64.png"/><Relationship Id="rId2" Type="http://schemas.openxmlformats.org/officeDocument/2006/relationships/diagramData" Target="../diagrams/data30.xml"/><Relationship Id="rId1" Type="http://schemas.openxmlformats.org/officeDocument/2006/relationships/slideLayout" Target="../slideLayouts/slideLayout15.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65.png"/><Relationship Id="rId2" Type="http://schemas.openxmlformats.org/officeDocument/2006/relationships/diagramData" Target="../diagrams/data31.xml"/><Relationship Id="rId1" Type="http://schemas.openxmlformats.org/officeDocument/2006/relationships/slideLayout" Target="../slideLayouts/slideLayout15.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20.jpeg"/><Relationship Id="rId2" Type="http://schemas.openxmlformats.org/officeDocument/2006/relationships/diagramData" Target="../diagrams/data32.xml"/><Relationship Id="rId1" Type="http://schemas.openxmlformats.org/officeDocument/2006/relationships/slideLayout" Target="../slideLayouts/slideLayout11.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66.jpg"/><Relationship Id="rId2" Type="http://schemas.openxmlformats.org/officeDocument/2006/relationships/diagramData" Target="../diagrams/data33.xml"/><Relationship Id="rId1" Type="http://schemas.openxmlformats.org/officeDocument/2006/relationships/slideLayout" Target="../slideLayouts/slideLayout17.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37.xml.rels><?xml version="1.0" encoding="UTF-8" standalone="yes"?>
<Relationships xmlns="http://schemas.openxmlformats.org/package/2006/relationships"><Relationship Id="rId3" Type="http://schemas.openxmlformats.org/officeDocument/2006/relationships/hyperlink" Target="http://dollarsandsense.sg/5-insurance-sales-tactics-that-singaporeans-keep-falling-for/" TargetMode="External"/><Relationship Id="rId2" Type="http://schemas.openxmlformats.org/officeDocument/2006/relationships/image" Target="../media/image67.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theodi.org/article/evolution-of-data-requirements-in-international-trade-agreements/" TargetMode="External"/><Relationship Id="rId7" Type="http://schemas.openxmlformats.org/officeDocument/2006/relationships/diagramColors" Target="../diagrams/colors2.xml"/><Relationship Id="rId2" Type="http://schemas.openxmlformats.org/officeDocument/2006/relationships/image" Target="../media/image15.jpg"/><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3.jp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www.thebluediamondgallery.com/tablet/c/customer-loyalty.html" TargetMode="External"/><Relationship Id="rId7" Type="http://schemas.openxmlformats.org/officeDocument/2006/relationships/diagramColors" Target="../diagrams/colors3.xml"/><Relationship Id="rId2" Type="http://schemas.openxmlformats.org/officeDocument/2006/relationships/image" Target="../media/image16.jpg"/><Relationship Id="rId1" Type="http://schemas.openxmlformats.org/officeDocument/2006/relationships/slideLayout" Target="../slideLayouts/slideLayout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3.jp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www.thebluediamondgallery.com/wooden-tile/c/customer.html" TargetMode="External"/><Relationship Id="rId7" Type="http://schemas.openxmlformats.org/officeDocument/2006/relationships/diagramColors" Target="../diagrams/colors4.xml"/><Relationship Id="rId2" Type="http://schemas.openxmlformats.org/officeDocument/2006/relationships/image" Target="../media/image17.jpg"/><Relationship Id="rId1" Type="http://schemas.openxmlformats.org/officeDocument/2006/relationships/slideLayout" Target="../slideLayouts/slideLayout8.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13.jpg"/><Relationship Id="rId4" Type="http://schemas.openxmlformats.org/officeDocument/2006/relationships/diagramData" Target="../diagrams/data4.xml"/><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www.usgamblingsites.com/news/online-gamblers-in-pennsylvania-can-post-complaints-online-to-gaming-control-board/" TargetMode="External"/><Relationship Id="rId7" Type="http://schemas.openxmlformats.org/officeDocument/2006/relationships/diagramColors" Target="../diagrams/colors5.xml"/><Relationship Id="rId2" Type="http://schemas.openxmlformats.org/officeDocument/2006/relationships/image" Target="../media/image19.jpg"/><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13.jpg"/><Relationship Id="rId4" Type="http://schemas.openxmlformats.org/officeDocument/2006/relationships/diagramData" Target="../diagrams/data5.xml"/><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t="7813" b="7813"/>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IN" sz="2000" b="1" dirty="0">
                <a:latin typeface="Copperplate Gothic Bold" panose="020E0705020206020404" pitchFamily="34" charset="0"/>
              </a:rPr>
              <a:t>Complaint	</a:t>
            </a:r>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p:txBody>
          <a:bodyPr>
            <a:normAutofit/>
          </a:bodyPr>
          <a:lstStyle/>
          <a:p>
            <a:br>
              <a:rPr lang="en-US" dirty="0"/>
            </a:br>
            <a:r>
              <a:rPr lang="en-IN" sz="5400" b="1" u="sng" dirty="0">
                <a:latin typeface="Copperplate Gothic Bold" panose="020E0705020206020404" pitchFamily="34" charset="0"/>
              </a:rPr>
              <a:t>Complaint	</a:t>
            </a:r>
            <a:endParaRPr lang="en-US" u="sng" dirty="0"/>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a:xfrm>
            <a:off x="4511824" y="3327027"/>
            <a:ext cx="4072586" cy="1463040"/>
          </a:xfrm>
        </p:spPr>
        <p:txBody>
          <a:bodyPr/>
          <a:lstStyle/>
          <a:p>
            <a:r>
              <a:rPr lang="en-IN" sz="3200" dirty="0">
                <a:latin typeface="Berlin Sans FB Demi" panose="020E0802020502020306" pitchFamily="34" charset="0"/>
              </a:rPr>
              <a:t>  </a:t>
            </a:r>
            <a:r>
              <a:rPr lang="en-IN" sz="3600" u="sng" dirty="0">
                <a:latin typeface="Berlin Sans FB Demi" panose="020E0802020502020306" pitchFamily="34" charset="0"/>
              </a:rPr>
              <a:t>Redressal System</a:t>
            </a:r>
            <a:endParaRPr lang="en-IN" sz="3200" b="1" u="sng" dirty="0">
              <a:latin typeface="Berlin Sans FB Demi" panose="020E0802020502020306" pitchFamily="34" charset="0"/>
            </a:endParaRPr>
          </a:p>
          <a:p>
            <a:endParaRPr lang="en-US" dirty="0"/>
          </a:p>
          <a:p>
            <a:endParaRPr lang="en-US" dirty="0"/>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96DEA6FD-5ED5-C341-DFD4-D3E5E08C7C76}"/>
              </a:ext>
            </a:extLst>
          </p:cNvPr>
          <p:cNvGraphicFramePr/>
          <p:nvPr>
            <p:extLst>
              <p:ext uri="{D42A27DB-BD31-4B8C-83A1-F6EECF244321}">
                <p14:modId xmlns:p14="http://schemas.microsoft.com/office/powerpoint/2010/main" val="2821090694"/>
              </p:ext>
            </p:extLst>
          </p:nvPr>
        </p:nvGraphicFramePr>
        <p:xfrm>
          <a:off x="548640" y="404664"/>
          <a:ext cx="8931736" cy="9361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233DAE59-CC49-7DB4-A703-A9F4DF481BF8}"/>
              </a:ext>
            </a:extLst>
          </p:cNvPr>
          <p:cNvSpPr>
            <a:spLocks noGrp="1"/>
          </p:cNvSpPr>
          <p:nvPr>
            <p:ph sz="quarter" idx="13"/>
          </p:nvPr>
        </p:nvSpPr>
        <p:spPr>
          <a:xfrm>
            <a:off x="2711624" y="2132856"/>
            <a:ext cx="9147760" cy="3744416"/>
          </a:xfrm>
          <a:blipFill>
            <a:blip r:embed="rId9"/>
            <a:tile tx="0" ty="0" sx="100000" sy="100000" flip="none" algn="tl"/>
          </a:blipFill>
        </p:spPr>
        <p:txBody>
          <a:bodyPr>
            <a:normAutofit fontScale="92500"/>
          </a:bodyPr>
          <a:lstStyle/>
          <a:p>
            <a:endParaRPr lang="en-US" dirty="0"/>
          </a:p>
          <a:p>
            <a:pPr>
              <a:lnSpc>
                <a:spcPct val="150000"/>
              </a:lnSpc>
            </a:pPr>
            <a:r>
              <a:rPr lang="en-US" dirty="0">
                <a:latin typeface="Arial Rounded MT Bold" panose="020F0704030504030204" pitchFamily="34" charset="0"/>
              </a:rPr>
              <a:t>Here the customer can add the feedback </a:t>
            </a:r>
          </a:p>
          <a:p>
            <a:pPr>
              <a:lnSpc>
                <a:spcPct val="150000"/>
              </a:lnSpc>
            </a:pPr>
            <a:r>
              <a:rPr lang="en-US" dirty="0">
                <a:latin typeface="Arial Rounded MT Bold" panose="020F0704030504030204" pitchFamily="34" charset="0"/>
              </a:rPr>
              <a:t>Feedback table is created and it consists of ticket id and customer details</a:t>
            </a:r>
          </a:p>
          <a:p>
            <a:pPr>
              <a:lnSpc>
                <a:spcPct val="150000"/>
              </a:lnSpc>
            </a:pPr>
            <a:r>
              <a:rPr lang="en-US" dirty="0">
                <a:latin typeface="Arial Rounded MT Bold" panose="020F0704030504030204" pitchFamily="34" charset="0"/>
              </a:rPr>
              <a:t>The feedback must be able to see by both the engineer and the manager.</a:t>
            </a:r>
          </a:p>
          <a:p>
            <a:pPr>
              <a:lnSpc>
                <a:spcPct val="150000"/>
              </a:lnSpc>
            </a:pPr>
            <a:r>
              <a:rPr lang="en-US" dirty="0">
                <a:latin typeface="Arial Rounded MT Bold" panose="020F0704030504030204" pitchFamily="34" charset="0"/>
              </a:rPr>
              <a:t>Engineers can speed up their work according to the customers feedback components</a:t>
            </a:r>
            <a:r>
              <a:rPr lang="en-US" dirty="0"/>
              <a:t>.</a:t>
            </a:r>
          </a:p>
          <a:p>
            <a:endParaRPr lang="en-US" dirty="0"/>
          </a:p>
          <a:p>
            <a:endParaRPr lang="en-IN" dirty="0"/>
          </a:p>
          <a:p>
            <a:endParaRPr lang="en-IN" dirty="0"/>
          </a:p>
        </p:txBody>
      </p:sp>
      <p:pic>
        <p:nvPicPr>
          <p:cNvPr id="7" name="Picture Placeholder 6">
            <a:extLst>
              <a:ext uri="{FF2B5EF4-FFF2-40B4-BE49-F238E27FC236}">
                <a16:creationId xmlns:a16="http://schemas.microsoft.com/office/drawing/2014/main" id="{DAD5AE8A-1BE6-BA6D-10AE-39DAE463B040}"/>
              </a:ext>
            </a:extLst>
          </p:cNvPr>
          <p:cNvPicPr>
            <a:picLocks noGrp="1" noChangeAspect="1"/>
          </p:cNvPicPr>
          <p:nvPr>
            <p:ph type="pic" sz="quarter" idx="15"/>
          </p:nvPr>
        </p:nvPicPr>
        <p:blipFill>
          <a:blip r:embed="rId10"/>
          <a:srcRect t="43365" b="43365"/>
          <a:stretch>
            <a:fillRect/>
          </a:stretch>
        </p:blipFill>
        <p:spPr>
          <a:xfrm>
            <a:off x="0" y="1"/>
            <a:ext cx="8329613" cy="530352"/>
          </a:xfrm>
        </p:spPr>
      </p:pic>
      <p:sp>
        <p:nvSpPr>
          <p:cNvPr id="5" name="Slide Number Placeholder 4">
            <a:extLst>
              <a:ext uri="{FF2B5EF4-FFF2-40B4-BE49-F238E27FC236}">
                <a16:creationId xmlns:a16="http://schemas.microsoft.com/office/drawing/2014/main" id="{FA537A19-E1FB-3256-CB1D-658AFFD3150B}"/>
              </a:ext>
            </a:extLst>
          </p:cNvPr>
          <p:cNvSpPr>
            <a:spLocks noGrp="1"/>
          </p:cNvSpPr>
          <p:nvPr>
            <p:ph type="sldNum" sz="quarter" idx="4"/>
          </p:nvPr>
        </p:nvSpPr>
        <p:spPr/>
        <p:txBody>
          <a:bodyPr/>
          <a:lstStyle/>
          <a:p>
            <a:fld id="{4FAB73BC-B049-4115-A692-8D63A059BFB8}" type="slidenum">
              <a:rPr lang="en-US" noProof="0" smtClean="0"/>
              <a:pPr/>
              <a:t>10</a:t>
            </a:fld>
            <a:endParaRPr lang="en-US" noProof="0" dirty="0"/>
          </a:p>
        </p:txBody>
      </p:sp>
    </p:spTree>
    <p:extLst>
      <p:ext uri="{BB962C8B-B14F-4D97-AF65-F5344CB8AC3E}">
        <p14:creationId xmlns:p14="http://schemas.microsoft.com/office/powerpoint/2010/main" val="50358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544F7CE0-6E68-6C5B-ED0A-9423D86C6715}"/>
              </a:ext>
            </a:extLst>
          </p:cNvPr>
          <p:cNvGraphicFramePr/>
          <p:nvPr>
            <p:extLst>
              <p:ext uri="{D42A27DB-BD31-4B8C-83A1-F6EECF244321}">
                <p14:modId xmlns:p14="http://schemas.microsoft.com/office/powerpoint/2010/main" val="4240870253"/>
              </p:ext>
            </p:extLst>
          </p:nvPr>
        </p:nvGraphicFramePr>
        <p:xfrm>
          <a:off x="548640" y="404664"/>
          <a:ext cx="8571696" cy="10801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24E51A8E-9FC9-F3FC-BC8C-9E3C179E6732}"/>
              </a:ext>
            </a:extLst>
          </p:cNvPr>
          <p:cNvSpPr>
            <a:spLocks noGrp="1"/>
          </p:cNvSpPr>
          <p:nvPr>
            <p:ph sz="quarter" idx="13"/>
          </p:nvPr>
        </p:nvSpPr>
        <p:spPr>
          <a:xfrm>
            <a:off x="659553" y="1877007"/>
            <a:ext cx="9433047" cy="3816424"/>
          </a:xfrm>
          <a:blipFill dpi="0" rotWithShape="1">
            <a:blip r:embed="rId9"/>
            <a:srcRect/>
            <a:tile tx="6350" ty="0" sx="100000" sy="100000" flip="none" algn="tl"/>
          </a:blipFill>
        </p:spPr>
        <p:txBody>
          <a:bodyPr>
            <a:normAutofit/>
          </a:bodyPr>
          <a:lstStyle/>
          <a:p>
            <a:endParaRPr lang="en-US" dirty="0">
              <a:latin typeface="Arial Rounded MT Bold" panose="020F0704030504030204" pitchFamily="34" charset="0"/>
            </a:endParaRPr>
          </a:p>
          <a:p>
            <a:pPr>
              <a:lnSpc>
                <a:spcPct val="150000"/>
              </a:lnSpc>
            </a:pPr>
            <a:r>
              <a:rPr lang="en-US" sz="2100" dirty="0">
                <a:latin typeface="Arial Rounded MT Bold" panose="020F0704030504030204" pitchFamily="34" charset="0"/>
              </a:rPr>
              <a:t>Once the manager has been logged in, he is able to see the complains which has been assigned at his </a:t>
            </a:r>
            <a:r>
              <a:rPr lang="en-US" sz="2100" dirty="0" err="1">
                <a:latin typeface="Arial Rounded MT Bold" panose="020F0704030504030204" pitchFamily="34" charset="0"/>
              </a:rPr>
              <a:t>pincode</a:t>
            </a:r>
            <a:r>
              <a:rPr lang="en-US" dirty="0">
                <a:latin typeface="Arial Rounded MT Bold" panose="020F0704030504030204" pitchFamily="34" charset="0"/>
              </a:rPr>
              <a:t>.</a:t>
            </a:r>
          </a:p>
          <a:p>
            <a:pPr>
              <a:lnSpc>
                <a:spcPct val="150000"/>
              </a:lnSpc>
            </a:pPr>
            <a:r>
              <a:rPr lang="en-US" dirty="0">
                <a:latin typeface="Arial Rounded MT Bold" panose="020F0704030504030204" pitchFamily="34" charset="0"/>
              </a:rPr>
              <a:t>He can assign the task to any engineer in order to solve the customer’s issue.</a:t>
            </a:r>
          </a:p>
          <a:p>
            <a:pPr>
              <a:lnSpc>
                <a:spcPct val="150000"/>
              </a:lnSpc>
            </a:pPr>
            <a:r>
              <a:rPr lang="en-US" dirty="0">
                <a:latin typeface="Arial Rounded MT Bold" panose="020F0704030504030204" pitchFamily="34" charset="0"/>
              </a:rPr>
              <a:t>He/she is able to see the feedbacks given by customers.</a:t>
            </a:r>
          </a:p>
          <a:p>
            <a:pPr marL="0" indent="0">
              <a:lnSpc>
                <a:spcPct val="150000"/>
              </a:lnSpc>
              <a:buNone/>
            </a:pPr>
            <a:endParaRPr lang="en-US" dirty="0">
              <a:latin typeface="Arial Rounded MT Bold" panose="020F0704030504030204" pitchFamily="34" charset="0"/>
            </a:endParaRPr>
          </a:p>
          <a:p>
            <a:endParaRPr lang="en-IN" dirty="0">
              <a:latin typeface="Arial Rounded MT Bold" panose="020F0704030504030204" pitchFamily="34" charset="0"/>
            </a:endParaRPr>
          </a:p>
        </p:txBody>
      </p:sp>
      <p:pic>
        <p:nvPicPr>
          <p:cNvPr id="7" name="Picture Placeholder 6">
            <a:extLst>
              <a:ext uri="{FF2B5EF4-FFF2-40B4-BE49-F238E27FC236}">
                <a16:creationId xmlns:a16="http://schemas.microsoft.com/office/drawing/2014/main" id="{1A86E2D5-0618-66BE-1718-3D291E82F63E}"/>
              </a:ext>
            </a:extLst>
          </p:cNvPr>
          <p:cNvPicPr>
            <a:picLocks noGrp="1" noChangeAspect="1"/>
          </p:cNvPicPr>
          <p:nvPr>
            <p:ph type="pic" sz="quarter" idx="15"/>
          </p:nvPr>
        </p:nvPicPr>
        <p:blipFill>
          <a:blip r:embed="rId10"/>
          <a:srcRect t="44510" b="44510"/>
          <a:stretch>
            <a:fillRect/>
          </a:stretch>
        </p:blipFill>
        <p:spPr>
          <a:xfrm>
            <a:off x="0" y="0"/>
            <a:ext cx="8329613" cy="463550"/>
          </a:xfrm>
        </p:spPr>
      </p:pic>
      <p:sp>
        <p:nvSpPr>
          <p:cNvPr id="5" name="Slide Number Placeholder 4">
            <a:extLst>
              <a:ext uri="{FF2B5EF4-FFF2-40B4-BE49-F238E27FC236}">
                <a16:creationId xmlns:a16="http://schemas.microsoft.com/office/drawing/2014/main" id="{4311D7DC-0C54-31DB-DFF5-E1A5AA51BD7F}"/>
              </a:ext>
            </a:extLst>
          </p:cNvPr>
          <p:cNvSpPr>
            <a:spLocks noGrp="1"/>
          </p:cNvSpPr>
          <p:nvPr>
            <p:ph type="sldNum" sz="quarter" idx="4"/>
          </p:nvPr>
        </p:nvSpPr>
        <p:spPr/>
        <p:txBody>
          <a:bodyPr/>
          <a:lstStyle/>
          <a:p>
            <a:fld id="{4FAB73BC-B049-4115-A692-8D63A059BFB8}" type="slidenum">
              <a:rPr lang="en-US" noProof="0" smtClean="0"/>
              <a:pPr/>
              <a:t>11</a:t>
            </a:fld>
            <a:endParaRPr lang="en-US" noProof="0" dirty="0"/>
          </a:p>
        </p:txBody>
      </p:sp>
    </p:spTree>
    <p:extLst>
      <p:ext uri="{BB962C8B-B14F-4D97-AF65-F5344CB8AC3E}">
        <p14:creationId xmlns:p14="http://schemas.microsoft.com/office/powerpoint/2010/main" val="2391735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0E963CC0-2E22-851C-352C-3F03EF0027B2}"/>
              </a:ext>
            </a:extLst>
          </p:cNvPr>
          <p:cNvGraphicFramePr/>
          <p:nvPr>
            <p:extLst>
              <p:ext uri="{D42A27DB-BD31-4B8C-83A1-F6EECF244321}">
                <p14:modId xmlns:p14="http://schemas.microsoft.com/office/powerpoint/2010/main" val="1428682810"/>
              </p:ext>
            </p:extLst>
          </p:nvPr>
        </p:nvGraphicFramePr>
        <p:xfrm>
          <a:off x="-960784" y="542544"/>
          <a:ext cx="10805160" cy="1158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Content Placeholder 10">
            <a:extLst>
              <a:ext uri="{FF2B5EF4-FFF2-40B4-BE49-F238E27FC236}">
                <a16:creationId xmlns:a16="http://schemas.microsoft.com/office/drawing/2014/main" id="{946F7D3F-074B-9262-2B5F-9E1B6DA65840}"/>
              </a:ext>
            </a:extLst>
          </p:cNvPr>
          <p:cNvPicPr>
            <a:picLocks noGrp="1" noChangeAspect="1"/>
          </p:cNvPicPr>
          <p:nvPr>
            <p:ph sz="quarter" idx="13"/>
          </p:nvPr>
        </p:nvPicPr>
        <p:blipFill>
          <a:blip r:embed="rId9"/>
          <a:stretch>
            <a:fillRect/>
          </a:stretch>
        </p:blipFill>
        <p:spPr>
          <a:xfrm>
            <a:off x="2103824" y="1712913"/>
            <a:ext cx="8888720" cy="4614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6">
            <a:extLst>
              <a:ext uri="{FF2B5EF4-FFF2-40B4-BE49-F238E27FC236}">
                <a16:creationId xmlns:a16="http://schemas.microsoft.com/office/drawing/2014/main" id="{3F194350-B5F6-FAEE-D908-7453F18A67F5}"/>
              </a:ext>
            </a:extLst>
          </p:cNvPr>
          <p:cNvPicPr>
            <a:picLocks noGrp="1" noChangeAspect="1"/>
          </p:cNvPicPr>
          <p:nvPr>
            <p:ph type="pic" sz="quarter" idx="15"/>
          </p:nvPr>
        </p:nvPicPr>
        <p:blipFill>
          <a:blip r:embed="rId10"/>
          <a:srcRect t="43956" b="43956"/>
          <a:stretch>
            <a:fillRect/>
          </a:stretch>
        </p:blipFill>
        <p:spPr>
          <a:xfrm>
            <a:off x="0" y="0"/>
            <a:ext cx="8329613" cy="530352"/>
          </a:xfrm>
        </p:spPr>
      </p:pic>
      <p:sp>
        <p:nvSpPr>
          <p:cNvPr id="5" name="Slide Number Placeholder 4">
            <a:extLst>
              <a:ext uri="{FF2B5EF4-FFF2-40B4-BE49-F238E27FC236}">
                <a16:creationId xmlns:a16="http://schemas.microsoft.com/office/drawing/2014/main" id="{A5E4DDAC-2649-841B-7D73-0F21D0B333FE}"/>
              </a:ext>
            </a:extLst>
          </p:cNvPr>
          <p:cNvSpPr>
            <a:spLocks noGrp="1"/>
          </p:cNvSpPr>
          <p:nvPr>
            <p:ph type="sldNum" sz="quarter" idx="4"/>
          </p:nvPr>
        </p:nvSpPr>
        <p:spPr/>
        <p:txBody>
          <a:bodyPr/>
          <a:lstStyle/>
          <a:p>
            <a:fld id="{4FAB73BC-B049-4115-A692-8D63A059BFB8}" type="slidenum">
              <a:rPr lang="en-US" noProof="0" smtClean="0"/>
              <a:pPr/>
              <a:t>12</a:t>
            </a:fld>
            <a:endParaRPr lang="en-US" noProof="0" dirty="0"/>
          </a:p>
        </p:txBody>
      </p:sp>
    </p:spTree>
    <p:extLst>
      <p:ext uri="{BB962C8B-B14F-4D97-AF65-F5344CB8AC3E}">
        <p14:creationId xmlns:p14="http://schemas.microsoft.com/office/powerpoint/2010/main" val="423560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2FB83C74-2658-B82B-E446-4ED03A194E7F}"/>
              </a:ext>
            </a:extLst>
          </p:cNvPr>
          <p:cNvGraphicFramePr/>
          <p:nvPr>
            <p:extLst>
              <p:ext uri="{D42A27DB-BD31-4B8C-83A1-F6EECF244321}">
                <p14:modId xmlns:p14="http://schemas.microsoft.com/office/powerpoint/2010/main" val="3528706928"/>
              </p:ext>
            </p:extLst>
          </p:nvPr>
        </p:nvGraphicFramePr>
        <p:xfrm>
          <a:off x="0" y="340172"/>
          <a:ext cx="9768408" cy="10726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0D025232-34C4-D87E-A481-0E58954334A0}"/>
              </a:ext>
            </a:extLst>
          </p:cNvPr>
          <p:cNvSpPr>
            <a:spLocks noGrp="1"/>
          </p:cNvSpPr>
          <p:nvPr>
            <p:ph sz="quarter" idx="13"/>
          </p:nvPr>
        </p:nvSpPr>
        <p:spPr>
          <a:xfrm>
            <a:off x="407369" y="1598676"/>
            <a:ext cx="8136904" cy="4494620"/>
          </a:xfrm>
          <a:blipFill>
            <a:blip r:embed="rId9"/>
            <a:tile tx="0" ty="0" sx="100000" sy="100000" flip="none" algn="tl"/>
          </a:blipFill>
        </p:spPr>
        <p:txBody>
          <a:bodyPr/>
          <a:lstStyle/>
          <a:p>
            <a:endParaRPr lang="en-US" dirty="0"/>
          </a:p>
          <a:p>
            <a:pPr>
              <a:lnSpc>
                <a:spcPct val="150000"/>
              </a:lnSpc>
            </a:pPr>
            <a:r>
              <a:rPr lang="en-US" dirty="0">
                <a:latin typeface="Arial Rounded MT Bold" panose="020F0704030504030204" pitchFamily="34" charset="0"/>
              </a:rPr>
              <a:t>Once the engineer has been logged in, he is able to see the complains which has been assigned to him by the manager.</a:t>
            </a:r>
          </a:p>
          <a:p>
            <a:pPr>
              <a:lnSpc>
                <a:spcPct val="150000"/>
              </a:lnSpc>
            </a:pPr>
            <a:r>
              <a:rPr lang="en-US" dirty="0">
                <a:latin typeface="Arial Rounded MT Bold" panose="020F0704030504030204" pitchFamily="34" charset="0"/>
              </a:rPr>
              <a:t>Depending on the current status of work he/she can update the status.</a:t>
            </a:r>
          </a:p>
          <a:p>
            <a:pPr>
              <a:lnSpc>
                <a:spcPct val="150000"/>
              </a:lnSpc>
            </a:pPr>
            <a:r>
              <a:rPr lang="en-US" dirty="0">
                <a:latin typeface="Arial Rounded MT Bold" panose="020F0704030504030204" pitchFamily="34" charset="0"/>
              </a:rPr>
              <a:t>He/she is able to see the feedbacks given by customers.</a:t>
            </a:r>
          </a:p>
          <a:p>
            <a:endParaRPr lang="en-US" dirty="0"/>
          </a:p>
          <a:p>
            <a:endParaRPr lang="en-IN" dirty="0"/>
          </a:p>
          <a:p>
            <a:endParaRPr lang="en-IN" dirty="0"/>
          </a:p>
        </p:txBody>
      </p:sp>
      <p:pic>
        <p:nvPicPr>
          <p:cNvPr id="7" name="Picture Placeholder 6">
            <a:extLst>
              <a:ext uri="{FF2B5EF4-FFF2-40B4-BE49-F238E27FC236}">
                <a16:creationId xmlns:a16="http://schemas.microsoft.com/office/drawing/2014/main" id="{66821A50-0B9B-94E7-9572-E3006EBDF9E4}"/>
              </a:ext>
            </a:extLst>
          </p:cNvPr>
          <p:cNvPicPr>
            <a:picLocks noGrp="1" noChangeAspect="1"/>
          </p:cNvPicPr>
          <p:nvPr>
            <p:ph type="pic" sz="quarter" idx="15"/>
          </p:nvPr>
        </p:nvPicPr>
        <p:blipFill>
          <a:blip r:embed="rId10"/>
          <a:srcRect t="43138" b="43138"/>
          <a:stretch>
            <a:fillRect/>
          </a:stretch>
        </p:blipFill>
        <p:spPr>
          <a:xfrm>
            <a:off x="0" y="-28575"/>
            <a:ext cx="8329613" cy="558927"/>
          </a:xfrm>
        </p:spPr>
      </p:pic>
      <p:sp>
        <p:nvSpPr>
          <p:cNvPr id="5" name="Slide Number Placeholder 4">
            <a:extLst>
              <a:ext uri="{FF2B5EF4-FFF2-40B4-BE49-F238E27FC236}">
                <a16:creationId xmlns:a16="http://schemas.microsoft.com/office/drawing/2014/main" id="{BFC449FD-400F-42DA-4549-24B3D658FF1C}"/>
              </a:ext>
            </a:extLst>
          </p:cNvPr>
          <p:cNvSpPr>
            <a:spLocks noGrp="1"/>
          </p:cNvSpPr>
          <p:nvPr>
            <p:ph type="sldNum" sz="quarter" idx="4"/>
          </p:nvPr>
        </p:nvSpPr>
        <p:spPr/>
        <p:txBody>
          <a:bodyPr/>
          <a:lstStyle/>
          <a:p>
            <a:fld id="{4FAB73BC-B049-4115-A692-8D63A059BFB8}" type="slidenum">
              <a:rPr lang="en-US" noProof="0" smtClean="0"/>
              <a:pPr/>
              <a:t>13</a:t>
            </a:fld>
            <a:endParaRPr lang="en-US" noProof="0" dirty="0"/>
          </a:p>
        </p:txBody>
      </p:sp>
    </p:spTree>
    <p:extLst>
      <p:ext uri="{BB962C8B-B14F-4D97-AF65-F5344CB8AC3E}">
        <p14:creationId xmlns:p14="http://schemas.microsoft.com/office/powerpoint/2010/main" val="2770114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AA10D84D-D604-72A7-EB68-208D9CC0FDF8}"/>
              </a:ext>
            </a:extLst>
          </p:cNvPr>
          <p:cNvGraphicFramePr/>
          <p:nvPr>
            <p:extLst>
              <p:ext uri="{D42A27DB-BD31-4B8C-83A1-F6EECF244321}">
                <p14:modId xmlns:p14="http://schemas.microsoft.com/office/powerpoint/2010/main" val="923361157"/>
              </p:ext>
            </p:extLst>
          </p:nvPr>
        </p:nvGraphicFramePr>
        <p:xfrm>
          <a:off x="407368" y="386080"/>
          <a:ext cx="7704856" cy="9621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5" name="Content Placeholder 34">
            <a:extLst>
              <a:ext uri="{FF2B5EF4-FFF2-40B4-BE49-F238E27FC236}">
                <a16:creationId xmlns:a16="http://schemas.microsoft.com/office/drawing/2014/main" id="{C0535043-53B0-F901-1D78-5AD2D5B31BD9}"/>
              </a:ext>
            </a:extLst>
          </p:cNvPr>
          <p:cNvPicPr>
            <a:picLocks noGrp="1" noChangeAspect="1"/>
          </p:cNvPicPr>
          <p:nvPr>
            <p:ph sz="quarter" idx="13"/>
          </p:nvPr>
        </p:nvPicPr>
        <p:blipFill>
          <a:blip r:embed="rId9"/>
          <a:stretch>
            <a:fillRect/>
          </a:stretch>
        </p:blipFill>
        <p:spPr>
          <a:xfrm>
            <a:off x="1127448" y="1833563"/>
            <a:ext cx="8496944" cy="4494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Placeholder 6">
            <a:extLst>
              <a:ext uri="{FF2B5EF4-FFF2-40B4-BE49-F238E27FC236}">
                <a16:creationId xmlns:a16="http://schemas.microsoft.com/office/drawing/2014/main" id="{91260B10-5FC9-FD50-67BF-662ECBBE6CE5}"/>
              </a:ext>
            </a:extLst>
          </p:cNvPr>
          <p:cNvPicPr>
            <a:picLocks noGrp="1" noChangeAspect="1"/>
          </p:cNvPicPr>
          <p:nvPr>
            <p:ph type="pic" sz="quarter" idx="15"/>
          </p:nvPr>
        </p:nvPicPr>
        <p:blipFill>
          <a:blip r:embed="rId10"/>
          <a:srcRect t="43629" b="43629"/>
          <a:stretch>
            <a:fillRect/>
          </a:stretch>
        </p:blipFill>
        <p:spPr>
          <a:xfrm>
            <a:off x="0" y="-41275"/>
            <a:ext cx="8329613" cy="427355"/>
          </a:xfrm>
        </p:spPr>
      </p:pic>
      <p:sp>
        <p:nvSpPr>
          <p:cNvPr id="5" name="Slide Number Placeholder 4">
            <a:extLst>
              <a:ext uri="{FF2B5EF4-FFF2-40B4-BE49-F238E27FC236}">
                <a16:creationId xmlns:a16="http://schemas.microsoft.com/office/drawing/2014/main" id="{F1B3FA2E-7A1B-CE03-DF41-CE564252D956}"/>
              </a:ext>
            </a:extLst>
          </p:cNvPr>
          <p:cNvSpPr>
            <a:spLocks noGrp="1"/>
          </p:cNvSpPr>
          <p:nvPr>
            <p:ph type="sldNum" sz="quarter" idx="4"/>
          </p:nvPr>
        </p:nvSpPr>
        <p:spPr/>
        <p:txBody>
          <a:bodyPr/>
          <a:lstStyle/>
          <a:p>
            <a:fld id="{4FAB73BC-B049-4115-A692-8D63A059BFB8}" type="slidenum">
              <a:rPr lang="en-US" noProof="0" smtClean="0"/>
              <a:pPr/>
              <a:t>14</a:t>
            </a:fld>
            <a:endParaRPr lang="en-US" noProof="0" dirty="0"/>
          </a:p>
        </p:txBody>
      </p:sp>
      <p:sp>
        <p:nvSpPr>
          <p:cNvPr id="10" name="Slide Number Placeholder 2">
            <a:extLst>
              <a:ext uri="{FF2B5EF4-FFF2-40B4-BE49-F238E27FC236}">
                <a16:creationId xmlns:a16="http://schemas.microsoft.com/office/drawing/2014/main" id="{B2145C91-023F-D5A1-E8C5-FDFB74BA8EC4}"/>
              </a:ext>
            </a:extLst>
          </p:cNvPr>
          <p:cNvSpPr txBox="1">
            <a:spLocks/>
          </p:cNvSpPr>
          <p:nvPr/>
        </p:nvSpPr>
        <p:spPr>
          <a:xfrm>
            <a:off x="11549268" y="6413649"/>
            <a:ext cx="642731" cy="40780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C2E478F-E849-4A8C-AF1F-CBCC78A7CBFA}" type="slidenum">
              <a:rPr lang="en-US" smtClean="0"/>
              <a:pPr/>
              <a:t>14</a:t>
            </a:fld>
            <a:endParaRPr lang="en-US" dirty="0"/>
          </a:p>
        </p:txBody>
      </p:sp>
      <p:cxnSp>
        <p:nvCxnSpPr>
          <p:cNvPr id="20" name="Straight Arrow Connector 19">
            <a:extLst>
              <a:ext uri="{FF2B5EF4-FFF2-40B4-BE49-F238E27FC236}">
                <a16:creationId xmlns:a16="http://schemas.microsoft.com/office/drawing/2014/main" id="{F1D954AA-4738-A070-F140-BE27AC3F320C}"/>
              </a:ext>
            </a:extLst>
          </p:cNvPr>
          <p:cNvCxnSpPr/>
          <p:nvPr/>
        </p:nvCxnSpPr>
        <p:spPr>
          <a:xfrm flipH="1">
            <a:off x="5818872" y="1931503"/>
            <a:ext cx="2848" cy="1926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43740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4000"/>
          </a:stretch>
        </a:blipFill>
        <a:effectLst/>
      </p:bgPr>
    </p:bg>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7103F22-2CEB-9DB5-2EC9-B5954F6DFC09}"/>
              </a:ext>
            </a:extLst>
          </p:cNvPr>
          <p:cNvGraphicFramePr/>
          <p:nvPr>
            <p:extLst>
              <p:ext uri="{D42A27DB-BD31-4B8C-83A1-F6EECF244321}">
                <p14:modId xmlns:p14="http://schemas.microsoft.com/office/powerpoint/2010/main" val="3799903263"/>
              </p:ext>
            </p:extLst>
          </p:nvPr>
        </p:nvGraphicFramePr>
        <p:xfrm>
          <a:off x="335360" y="764704"/>
          <a:ext cx="10604935" cy="1341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Placeholder 7">
            <a:extLst>
              <a:ext uri="{FF2B5EF4-FFF2-40B4-BE49-F238E27FC236}">
                <a16:creationId xmlns:a16="http://schemas.microsoft.com/office/drawing/2014/main" id="{BF9DCE11-9694-544B-D118-2CBFEFD079D3}"/>
              </a:ext>
            </a:extLst>
          </p:cNvPr>
          <p:cNvPicPr>
            <a:picLocks noGrp="1" noChangeAspect="1"/>
          </p:cNvPicPr>
          <p:nvPr>
            <p:ph type="pic" sz="quarter" idx="15"/>
          </p:nvPr>
        </p:nvPicPr>
        <p:blipFill>
          <a:blip r:embed="rId9"/>
          <a:srcRect t="38517" b="38517"/>
          <a:stretch>
            <a:fillRect/>
          </a:stretch>
        </p:blipFill>
        <p:spPr>
          <a:xfrm>
            <a:off x="0" y="0"/>
            <a:ext cx="8329613" cy="547663"/>
          </a:xfrm>
        </p:spPr>
      </p:pic>
      <p:sp>
        <p:nvSpPr>
          <p:cNvPr id="5" name="Slide Number Placeholder 4">
            <a:extLst>
              <a:ext uri="{FF2B5EF4-FFF2-40B4-BE49-F238E27FC236}">
                <a16:creationId xmlns:a16="http://schemas.microsoft.com/office/drawing/2014/main" id="{C0F75102-DDD9-3D72-49E4-189A8D3BF8A8}"/>
              </a:ext>
            </a:extLst>
          </p:cNvPr>
          <p:cNvSpPr>
            <a:spLocks noGrp="1"/>
          </p:cNvSpPr>
          <p:nvPr>
            <p:ph type="sldNum" sz="quarter" idx="4"/>
          </p:nvPr>
        </p:nvSpPr>
        <p:spPr/>
        <p:txBody>
          <a:bodyPr/>
          <a:lstStyle/>
          <a:p>
            <a:fld id="{4FAB73BC-B049-4115-A692-8D63A059BFB8}" type="slidenum">
              <a:rPr lang="en-US" noProof="0" smtClean="0"/>
              <a:pPr/>
              <a:t>15</a:t>
            </a:fld>
            <a:endParaRPr lang="en-US" noProof="0" dirty="0"/>
          </a:p>
        </p:txBody>
      </p:sp>
      <p:graphicFrame>
        <p:nvGraphicFramePr>
          <p:cNvPr id="12" name="Content Placeholder 11">
            <a:extLst>
              <a:ext uri="{FF2B5EF4-FFF2-40B4-BE49-F238E27FC236}">
                <a16:creationId xmlns:a16="http://schemas.microsoft.com/office/drawing/2014/main" id="{69FC71E5-47A4-9A85-6655-1E6DCFD7CC4C}"/>
              </a:ext>
            </a:extLst>
          </p:cNvPr>
          <p:cNvGraphicFramePr>
            <a:graphicFrameLocks noGrp="1"/>
          </p:cNvGraphicFramePr>
          <p:nvPr>
            <p:ph sz="quarter" idx="13"/>
            <p:extLst>
              <p:ext uri="{D42A27DB-BD31-4B8C-83A1-F6EECF244321}">
                <p14:modId xmlns:p14="http://schemas.microsoft.com/office/powerpoint/2010/main" val="2552207143"/>
              </p:ext>
            </p:extLst>
          </p:nvPr>
        </p:nvGraphicFramePr>
        <p:xfrm>
          <a:off x="1055440" y="2363461"/>
          <a:ext cx="10288693" cy="366064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482879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4000"/>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0013F0C5-65B3-23D4-03F8-6FEE136839DE}"/>
              </a:ext>
            </a:extLst>
          </p:cNvPr>
          <p:cNvGraphicFramePr/>
          <p:nvPr>
            <p:extLst>
              <p:ext uri="{D42A27DB-BD31-4B8C-83A1-F6EECF244321}">
                <p14:modId xmlns:p14="http://schemas.microsoft.com/office/powerpoint/2010/main" val="1470358672"/>
              </p:ext>
            </p:extLst>
          </p:nvPr>
        </p:nvGraphicFramePr>
        <p:xfrm>
          <a:off x="32173" y="182880"/>
          <a:ext cx="10805160" cy="1135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Placeholder 6">
            <a:extLst>
              <a:ext uri="{FF2B5EF4-FFF2-40B4-BE49-F238E27FC236}">
                <a16:creationId xmlns:a16="http://schemas.microsoft.com/office/drawing/2014/main" id="{D439C61E-8598-4A0F-F055-B787BF21BBAF}"/>
              </a:ext>
            </a:extLst>
          </p:cNvPr>
          <p:cNvPicPr>
            <a:picLocks noGrp="1" noChangeAspect="1"/>
          </p:cNvPicPr>
          <p:nvPr>
            <p:ph type="pic" sz="quarter" idx="15"/>
          </p:nvPr>
        </p:nvPicPr>
        <p:blipFill>
          <a:blip r:embed="rId9"/>
          <a:srcRect t="44750" b="44750"/>
          <a:stretch>
            <a:fillRect/>
          </a:stretch>
        </p:blipFill>
        <p:spPr>
          <a:xfrm>
            <a:off x="0" y="-41275"/>
            <a:ext cx="8329613" cy="445939"/>
          </a:xfrm>
        </p:spPr>
      </p:pic>
      <p:sp>
        <p:nvSpPr>
          <p:cNvPr id="5" name="Slide Number Placeholder 4">
            <a:extLst>
              <a:ext uri="{FF2B5EF4-FFF2-40B4-BE49-F238E27FC236}">
                <a16:creationId xmlns:a16="http://schemas.microsoft.com/office/drawing/2014/main" id="{7CC3183C-2F5D-BD65-FBA7-E29B36BC7CE6}"/>
              </a:ext>
            </a:extLst>
          </p:cNvPr>
          <p:cNvSpPr>
            <a:spLocks noGrp="1"/>
          </p:cNvSpPr>
          <p:nvPr>
            <p:ph type="sldNum" sz="quarter" idx="4"/>
          </p:nvPr>
        </p:nvSpPr>
        <p:spPr/>
        <p:txBody>
          <a:bodyPr/>
          <a:lstStyle/>
          <a:p>
            <a:fld id="{4FAB73BC-B049-4115-A692-8D63A059BFB8}" type="slidenum">
              <a:rPr lang="en-US" noProof="0" smtClean="0"/>
              <a:pPr/>
              <a:t>16</a:t>
            </a:fld>
            <a:endParaRPr lang="en-US" noProof="0" dirty="0"/>
          </a:p>
        </p:txBody>
      </p:sp>
      <p:sp>
        <p:nvSpPr>
          <p:cNvPr id="38" name="Slide Number Placeholder 2">
            <a:extLst>
              <a:ext uri="{FF2B5EF4-FFF2-40B4-BE49-F238E27FC236}">
                <a16:creationId xmlns:a16="http://schemas.microsoft.com/office/drawing/2014/main" id="{25370FC6-5D88-3B68-69B5-F7B720DED68E}"/>
              </a:ext>
            </a:extLst>
          </p:cNvPr>
          <p:cNvSpPr txBox="1">
            <a:spLocks/>
          </p:cNvSpPr>
          <p:nvPr/>
        </p:nvSpPr>
        <p:spPr>
          <a:xfrm>
            <a:off x="11549268" y="6413649"/>
            <a:ext cx="642731" cy="40780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C2E478F-E849-4A8C-AF1F-CBCC78A7CBFA}" type="slidenum">
              <a:rPr lang="en-US" smtClean="0"/>
              <a:pPr/>
              <a:t>16</a:t>
            </a:fld>
            <a:endParaRPr lang="en-US" dirty="0"/>
          </a:p>
        </p:txBody>
      </p:sp>
      <p:sp>
        <p:nvSpPr>
          <p:cNvPr id="39" name="Title 3">
            <a:extLst>
              <a:ext uri="{FF2B5EF4-FFF2-40B4-BE49-F238E27FC236}">
                <a16:creationId xmlns:a16="http://schemas.microsoft.com/office/drawing/2014/main" id="{D63FD796-9EF2-41DA-783B-18CF847B47CF}"/>
              </a:ext>
            </a:extLst>
          </p:cNvPr>
          <p:cNvSpPr>
            <a:spLocks noGrp="1"/>
          </p:cNvSpPr>
          <p:nvPr>
            <p:ph type="title"/>
          </p:nvPr>
        </p:nvSpPr>
        <p:spPr>
          <a:xfrm>
            <a:off x="450606" y="-256373"/>
            <a:ext cx="11000232" cy="1188720"/>
          </a:xfrm>
        </p:spPr>
        <p:txBody>
          <a:bodyPr/>
          <a:lstStyle/>
          <a:p>
            <a:r>
              <a:rPr lang="en-US" dirty="0"/>
              <a:t>T</a:t>
            </a:r>
            <a:endParaRPr lang="en-IN" dirty="0"/>
          </a:p>
        </p:txBody>
      </p:sp>
      <p:pic>
        <p:nvPicPr>
          <p:cNvPr id="19" name="Content Placeholder 18">
            <a:extLst>
              <a:ext uri="{FF2B5EF4-FFF2-40B4-BE49-F238E27FC236}">
                <a16:creationId xmlns:a16="http://schemas.microsoft.com/office/drawing/2014/main" id="{530EA06A-27DD-FCAB-4863-8C6AA2542253}"/>
              </a:ext>
            </a:extLst>
          </p:cNvPr>
          <p:cNvPicPr>
            <a:picLocks noGrp="1" noChangeAspect="1"/>
          </p:cNvPicPr>
          <p:nvPr>
            <p:ph sz="quarter" idx="13"/>
          </p:nvPr>
        </p:nvPicPr>
        <p:blipFill>
          <a:blip r:embed="rId10"/>
          <a:stretch>
            <a:fillRect/>
          </a:stretch>
        </p:blipFill>
        <p:spPr>
          <a:xfrm>
            <a:off x="335360" y="1757957"/>
            <a:ext cx="7020752" cy="3660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69723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155B4C7E-A4CD-AEE0-2891-86BFF42113A2}"/>
              </a:ext>
            </a:extLst>
          </p:cNvPr>
          <p:cNvGraphicFramePr/>
          <p:nvPr>
            <p:extLst>
              <p:ext uri="{D42A27DB-BD31-4B8C-83A1-F6EECF244321}">
                <p14:modId xmlns:p14="http://schemas.microsoft.com/office/powerpoint/2010/main" val="2534599681"/>
              </p:ext>
            </p:extLst>
          </p:nvPr>
        </p:nvGraphicFramePr>
        <p:xfrm>
          <a:off x="407369" y="404664"/>
          <a:ext cx="6120680" cy="8640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876E7FD3-0302-6C04-3EA9-08076FFA7248}"/>
              </a:ext>
            </a:extLst>
          </p:cNvPr>
          <p:cNvSpPr>
            <a:spLocks noGrp="1"/>
          </p:cNvSpPr>
          <p:nvPr>
            <p:ph sz="quarter" idx="13"/>
          </p:nvPr>
        </p:nvSpPr>
        <p:spPr>
          <a:xfrm>
            <a:off x="479376" y="1916832"/>
            <a:ext cx="7491575" cy="4554832"/>
          </a:xfrm>
          <a:blipFill>
            <a:blip r:embed="rId9"/>
            <a:tile tx="6350" ty="0" sx="100000" sy="100000" flip="none" algn="tl"/>
          </a:blipFill>
        </p:spPr>
        <p:txBody>
          <a:bodyPr/>
          <a:lstStyle/>
          <a:p>
            <a:pPr>
              <a:lnSpc>
                <a:spcPct val="100000"/>
              </a:lnSpc>
              <a:buFont typeface="Wingdings" panose="05000000000000000000" pitchFamily="2" charset="2"/>
              <a:buChar char="§"/>
            </a:pPr>
            <a:r>
              <a:rPr lang="en-US" spc="0" dirty="0">
                <a:solidFill>
                  <a:srgbClr val="2F3342"/>
                </a:solidFill>
                <a:latin typeface="Britannic Bold" panose="020B0903060703020204" pitchFamily="34" charset="0"/>
                <a:ea typeface="Cambria" panose="02040503050406030204" pitchFamily="18" charset="0"/>
              </a:rPr>
              <a:t>Front-End: Angular</a:t>
            </a:r>
          </a:p>
          <a:p>
            <a:pPr>
              <a:lnSpc>
                <a:spcPct val="100000"/>
              </a:lnSpc>
              <a:buFont typeface="Wingdings" panose="05000000000000000000" pitchFamily="2" charset="2"/>
              <a:buChar char="§"/>
            </a:pPr>
            <a:r>
              <a:rPr lang="en-US" spc="0" dirty="0">
                <a:solidFill>
                  <a:srgbClr val="2F3342"/>
                </a:solidFill>
                <a:latin typeface="Britannic Bold" panose="020B0903060703020204" pitchFamily="34" charset="0"/>
                <a:ea typeface="Cambria" panose="02040503050406030204" pitchFamily="18" charset="0"/>
              </a:rPr>
              <a:t>Server-side: Spring Boot, JPA, Hibernate</a:t>
            </a:r>
          </a:p>
          <a:p>
            <a:pPr>
              <a:lnSpc>
                <a:spcPct val="100000"/>
              </a:lnSpc>
              <a:buFont typeface="Wingdings" panose="05000000000000000000" pitchFamily="2" charset="2"/>
              <a:buChar char="§"/>
            </a:pPr>
            <a:r>
              <a:rPr lang="en-US" spc="0" dirty="0">
                <a:solidFill>
                  <a:srgbClr val="2F3342"/>
                </a:solidFill>
                <a:latin typeface="Britannic Bold" panose="020B0903060703020204" pitchFamily="34" charset="0"/>
                <a:ea typeface="Cambria" panose="02040503050406030204" pitchFamily="18" charset="0"/>
              </a:rPr>
              <a:t>Back-end: MYSQL</a:t>
            </a:r>
          </a:p>
          <a:p>
            <a:pPr>
              <a:lnSpc>
                <a:spcPct val="100000"/>
              </a:lnSpc>
              <a:buFont typeface="Wingdings" panose="05000000000000000000" pitchFamily="2" charset="2"/>
              <a:buChar char="§"/>
            </a:pPr>
            <a:r>
              <a:rPr lang="en-US" spc="0" dirty="0">
                <a:solidFill>
                  <a:srgbClr val="2F3342"/>
                </a:solidFill>
                <a:latin typeface="Britannic Bold" panose="020B0903060703020204" pitchFamily="34" charset="0"/>
                <a:ea typeface="Cambria" panose="02040503050406030204" pitchFamily="18" charset="0"/>
              </a:rPr>
              <a:t>Web Server: Tomcat</a:t>
            </a:r>
          </a:p>
          <a:p>
            <a:endParaRPr lang="en-IN" dirty="0">
              <a:latin typeface="Britannic Bold" panose="020B0903060703020204" pitchFamily="34" charset="0"/>
            </a:endParaRPr>
          </a:p>
        </p:txBody>
      </p:sp>
      <p:pic>
        <p:nvPicPr>
          <p:cNvPr id="7" name="Picture Placeholder 6">
            <a:extLst>
              <a:ext uri="{FF2B5EF4-FFF2-40B4-BE49-F238E27FC236}">
                <a16:creationId xmlns:a16="http://schemas.microsoft.com/office/drawing/2014/main" id="{DED706E8-CDE1-ECAD-7478-F2173050B5DA}"/>
              </a:ext>
            </a:extLst>
          </p:cNvPr>
          <p:cNvPicPr>
            <a:picLocks noGrp="1" noChangeAspect="1"/>
          </p:cNvPicPr>
          <p:nvPr>
            <p:ph type="pic" sz="quarter" idx="15"/>
          </p:nvPr>
        </p:nvPicPr>
        <p:blipFill>
          <a:blip r:embed="rId10"/>
          <a:srcRect t="45568" b="45568"/>
          <a:stretch>
            <a:fillRect/>
          </a:stretch>
        </p:blipFill>
        <p:spPr>
          <a:xfrm>
            <a:off x="0" y="-28575"/>
            <a:ext cx="8329613" cy="433239"/>
          </a:xfrm>
        </p:spPr>
      </p:pic>
      <p:sp>
        <p:nvSpPr>
          <p:cNvPr id="5" name="Slide Number Placeholder 4">
            <a:extLst>
              <a:ext uri="{FF2B5EF4-FFF2-40B4-BE49-F238E27FC236}">
                <a16:creationId xmlns:a16="http://schemas.microsoft.com/office/drawing/2014/main" id="{7E9A7422-59A1-8ABA-BF0B-0EB23E70729E}"/>
              </a:ext>
            </a:extLst>
          </p:cNvPr>
          <p:cNvSpPr>
            <a:spLocks noGrp="1"/>
          </p:cNvSpPr>
          <p:nvPr>
            <p:ph type="sldNum" sz="quarter" idx="4"/>
          </p:nvPr>
        </p:nvSpPr>
        <p:spPr/>
        <p:txBody>
          <a:bodyPr/>
          <a:lstStyle/>
          <a:p>
            <a:fld id="{4FAB73BC-B049-4115-A692-8D63A059BFB8}" type="slidenum">
              <a:rPr lang="en-US" noProof="0" smtClean="0"/>
              <a:pPr/>
              <a:t>17</a:t>
            </a:fld>
            <a:endParaRPr lang="en-US" noProof="0" dirty="0"/>
          </a:p>
        </p:txBody>
      </p:sp>
      <p:pic>
        <p:nvPicPr>
          <p:cNvPr id="9" name="Picture 8">
            <a:extLst>
              <a:ext uri="{FF2B5EF4-FFF2-40B4-BE49-F238E27FC236}">
                <a16:creationId xmlns:a16="http://schemas.microsoft.com/office/drawing/2014/main" id="{469DBC20-E995-74B4-EA0D-E56AA6CDFCD2}"/>
              </a:ext>
            </a:extLst>
          </p:cNvPr>
          <p:cNvPicPr>
            <a:picLocks noChangeAspect="1"/>
          </p:cNvPicPr>
          <p:nvPr/>
        </p:nvPicPr>
        <p:blipFill>
          <a:blip r:embed="rId11"/>
          <a:stretch>
            <a:fillRect/>
          </a:stretch>
        </p:blipFill>
        <p:spPr>
          <a:xfrm>
            <a:off x="7248128" y="404664"/>
            <a:ext cx="4824536" cy="17281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id="{510DCF89-906B-2C37-80A6-DE19A034CA0E}"/>
              </a:ext>
            </a:extLst>
          </p:cNvPr>
          <p:cNvPicPr>
            <a:picLocks noChangeAspect="1"/>
          </p:cNvPicPr>
          <p:nvPr/>
        </p:nvPicPr>
        <p:blipFill>
          <a:blip r:embed="rId12"/>
          <a:stretch>
            <a:fillRect/>
          </a:stretch>
        </p:blipFill>
        <p:spPr>
          <a:xfrm>
            <a:off x="5483933" y="1124744"/>
            <a:ext cx="2088232" cy="1584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3719B497-CB72-9AB9-BBC7-652C271E1DDF}"/>
              </a:ext>
            </a:extLst>
          </p:cNvPr>
          <p:cNvPicPr>
            <a:picLocks noChangeAspect="1"/>
          </p:cNvPicPr>
          <p:nvPr/>
        </p:nvPicPr>
        <p:blipFill>
          <a:blip r:embed="rId13"/>
          <a:stretch>
            <a:fillRect/>
          </a:stretch>
        </p:blipFill>
        <p:spPr>
          <a:xfrm>
            <a:off x="7824192" y="2437884"/>
            <a:ext cx="3286765" cy="18722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a:extLst>
              <a:ext uri="{FF2B5EF4-FFF2-40B4-BE49-F238E27FC236}">
                <a16:creationId xmlns:a16="http://schemas.microsoft.com/office/drawing/2014/main" id="{729AC1BC-6536-9B4B-D643-5A5BDE67206E}"/>
              </a:ext>
            </a:extLst>
          </p:cNvPr>
          <p:cNvPicPr>
            <a:picLocks noChangeAspect="1"/>
          </p:cNvPicPr>
          <p:nvPr/>
        </p:nvPicPr>
        <p:blipFill>
          <a:blip r:embed="rId14"/>
          <a:stretch>
            <a:fillRect/>
          </a:stretch>
        </p:blipFill>
        <p:spPr>
          <a:xfrm>
            <a:off x="3863313" y="4948718"/>
            <a:ext cx="3168352" cy="18722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5" name="Picture 14">
            <a:extLst>
              <a:ext uri="{FF2B5EF4-FFF2-40B4-BE49-F238E27FC236}">
                <a16:creationId xmlns:a16="http://schemas.microsoft.com/office/drawing/2014/main" id="{B8C299A6-AF2A-DB26-7A94-2C00A10D0CAA}"/>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4007657" y="3006375"/>
            <a:ext cx="2899000" cy="16268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6" name="Picture 15">
            <a:extLst>
              <a:ext uri="{FF2B5EF4-FFF2-40B4-BE49-F238E27FC236}">
                <a16:creationId xmlns:a16="http://schemas.microsoft.com/office/drawing/2014/main" id="{9E15C0D6-2185-6F91-8886-27981574CBFE}"/>
              </a:ext>
            </a:extLst>
          </p:cNvPr>
          <p:cNvPicPr>
            <a:picLocks noChangeAspect="1"/>
          </p:cNvPicPr>
          <p:nvPr/>
        </p:nvPicPr>
        <p:blipFill>
          <a:blip r:embed="rId17"/>
          <a:stretch>
            <a:fillRect/>
          </a:stretch>
        </p:blipFill>
        <p:spPr>
          <a:xfrm>
            <a:off x="343372" y="3504527"/>
            <a:ext cx="3168352" cy="22574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a:extLst>
              <a:ext uri="{FF2B5EF4-FFF2-40B4-BE49-F238E27FC236}">
                <a16:creationId xmlns:a16="http://schemas.microsoft.com/office/drawing/2014/main" id="{99D8A5C6-22C6-4ADC-5958-392D4B63FD51}"/>
              </a:ext>
            </a:extLst>
          </p:cNvPr>
          <p:cNvPicPr>
            <a:picLocks noChangeAspect="1"/>
          </p:cNvPicPr>
          <p:nvPr/>
        </p:nvPicPr>
        <p:blipFill>
          <a:blip r:embed="rId18"/>
          <a:stretch>
            <a:fillRect/>
          </a:stretch>
        </p:blipFill>
        <p:spPr>
          <a:xfrm>
            <a:off x="7583407" y="4419600"/>
            <a:ext cx="2438400" cy="24384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8" name="Picture 17">
            <a:extLst>
              <a:ext uri="{FF2B5EF4-FFF2-40B4-BE49-F238E27FC236}">
                <a16:creationId xmlns:a16="http://schemas.microsoft.com/office/drawing/2014/main" id="{D5942597-D227-58ED-5956-EABB4A2A2633}"/>
              </a:ext>
            </a:extLst>
          </p:cNvPr>
          <p:cNvPicPr>
            <a:picLocks noChangeAspect="1"/>
          </p:cNvPicPr>
          <p:nvPr/>
        </p:nvPicPr>
        <p:blipFill>
          <a:blip r:embed="rId19"/>
          <a:stretch>
            <a:fillRect/>
          </a:stretch>
        </p:blipFill>
        <p:spPr>
          <a:xfrm>
            <a:off x="10185288" y="4509120"/>
            <a:ext cx="1725292" cy="1725292"/>
          </a:xfrm>
          <a:prstGeom prst="ellipse">
            <a:avLst/>
          </a:prstGeom>
          <a:ln>
            <a:noFill/>
          </a:ln>
          <a:effectLst>
            <a:softEdge rad="112500"/>
          </a:effectLst>
        </p:spPr>
      </p:pic>
    </p:spTree>
    <p:extLst>
      <p:ext uri="{BB962C8B-B14F-4D97-AF65-F5344CB8AC3E}">
        <p14:creationId xmlns:p14="http://schemas.microsoft.com/office/powerpoint/2010/main" val="27797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1A11630C-9880-95B5-67F6-50A79FB1B89A}"/>
              </a:ext>
            </a:extLst>
          </p:cNvPr>
          <p:cNvGraphicFramePr/>
          <p:nvPr>
            <p:extLst>
              <p:ext uri="{D42A27DB-BD31-4B8C-83A1-F6EECF244321}">
                <p14:modId xmlns:p14="http://schemas.microsoft.com/office/powerpoint/2010/main" val="1705582479"/>
              </p:ext>
            </p:extLst>
          </p:nvPr>
        </p:nvGraphicFramePr>
        <p:xfrm>
          <a:off x="-1176808" y="386376"/>
          <a:ext cx="10805160" cy="13144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Placeholder 6">
            <a:extLst>
              <a:ext uri="{FF2B5EF4-FFF2-40B4-BE49-F238E27FC236}">
                <a16:creationId xmlns:a16="http://schemas.microsoft.com/office/drawing/2014/main" id="{E4DDACE2-96E5-ABCC-48D2-7C8D3F3240E8}"/>
              </a:ext>
            </a:extLst>
          </p:cNvPr>
          <p:cNvPicPr>
            <a:picLocks noGrp="1" noChangeAspect="1"/>
          </p:cNvPicPr>
          <p:nvPr>
            <p:ph type="pic" sz="quarter" idx="15"/>
          </p:nvPr>
        </p:nvPicPr>
        <p:blipFill>
          <a:blip r:embed="rId9"/>
          <a:srcRect t="45467" b="45467"/>
          <a:stretch>
            <a:fillRect/>
          </a:stretch>
        </p:blipFill>
        <p:spPr>
          <a:xfrm>
            <a:off x="0" y="-41275"/>
            <a:ext cx="8616280" cy="445939"/>
          </a:xfrm>
        </p:spPr>
      </p:pic>
      <p:sp>
        <p:nvSpPr>
          <p:cNvPr id="5" name="Slide Number Placeholder 4">
            <a:extLst>
              <a:ext uri="{FF2B5EF4-FFF2-40B4-BE49-F238E27FC236}">
                <a16:creationId xmlns:a16="http://schemas.microsoft.com/office/drawing/2014/main" id="{DFEB45AE-D9C2-CB5C-EDC6-992DF0F4579E}"/>
              </a:ext>
            </a:extLst>
          </p:cNvPr>
          <p:cNvSpPr>
            <a:spLocks noGrp="1"/>
          </p:cNvSpPr>
          <p:nvPr>
            <p:ph type="sldNum" sz="quarter" idx="4"/>
          </p:nvPr>
        </p:nvSpPr>
        <p:spPr/>
        <p:txBody>
          <a:bodyPr/>
          <a:lstStyle/>
          <a:p>
            <a:fld id="{4FAB73BC-B049-4115-A692-8D63A059BFB8}" type="slidenum">
              <a:rPr lang="en-US" noProof="0" smtClean="0"/>
              <a:pPr/>
              <a:t>18</a:t>
            </a:fld>
            <a:endParaRPr lang="en-US" noProof="0" dirty="0"/>
          </a:p>
        </p:txBody>
      </p:sp>
      <p:pic>
        <p:nvPicPr>
          <p:cNvPr id="1026" name="Picture 2">
            <a:extLst>
              <a:ext uri="{FF2B5EF4-FFF2-40B4-BE49-F238E27FC236}">
                <a16:creationId xmlns:a16="http://schemas.microsoft.com/office/drawing/2014/main" id="{74D56E97-D761-D6DD-A643-1C6665C29FBD}"/>
              </a:ext>
            </a:extLst>
          </p:cNvPr>
          <p:cNvPicPr>
            <a:picLocks noGrp="1" noChangeAspect="1" noChangeArrowheads="1"/>
          </p:cNvPicPr>
          <p:nvPr>
            <p:ph sz="quarter" idx="13"/>
          </p:nvPr>
        </p:nvPicPr>
        <p:blipFill>
          <a:blip r:embed="rId10">
            <a:extLst>
              <a:ext uri="{28A0092B-C50C-407E-A947-70E740481C1C}">
                <a14:useLocalDpi xmlns:a14="http://schemas.microsoft.com/office/drawing/2010/main" val="0"/>
              </a:ext>
            </a:extLst>
          </a:blip>
          <a:srcRect/>
          <a:stretch>
            <a:fillRect/>
          </a:stretch>
        </p:blipFill>
        <p:spPr bwMode="auto">
          <a:xfrm>
            <a:off x="191690" y="1793523"/>
            <a:ext cx="1938532" cy="15188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948D4F-5A51-599F-E56B-36788E7E54C7}"/>
              </a:ext>
            </a:extLst>
          </p:cNvPr>
          <p:cNvSpPr txBox="1"/>
          <p:nvPr/>
        </p:nvSpPr>
        <p:spPr>
          <a:xfrm>
            <a:off x="510624" y="3441944"/>
            <a:ext cx="1300664" cy="382969"/>
          </a:xfrm>
          <a:prstGeom prst="rect">
            <a:avLst/>
          </a:prstGeom>
          <a:solidFill>
            <a:srgbClr val="EEC62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dirty="0"/>
              <a:t>Customers</a:t>
            </a:r>
            <a:endParaRPr lang="en-IN" dirty="0"/>
          </a:p>
        </p:txBody>
      </p:sp>
      <p:sp>
        <p:nvSpPr>
          <p:cNvPr id="9" name="Arrow: Right 8">
            <a:extLst>
              <a:ext uri="{FF2B5EF4-FFF2-40B4-BE49-F238E27FC236}">
                <a16:creationId xmlns:a16="http://schemas.microsoft.com/office/drawing/2014/main" id="{8F0FF0A1-DCEE-36F8-230D-1069FB8C1DCA}"/>
              </a:ext>
            </a:extLst>
          </p:cNvPr>
          <p:cNvSpPr/>
          <p:nvPr/>
        </p:nvSpPr>
        <p:spPr>
          <a:xfrm>
            <a:off x="2130222" y="2350068"/>
            <a:ext cx="509740" cy="214836"/>
          </a:xfrm>
          <a:prstGeom prst="rightArrow">
            <a:avLst/>
          </a:prstGeom>
          <a:solidFill>
            <a:srgbClr val="EEC621"/>
          </a:solidFill>
          <a:ln>
            <a:solidFill>
              <a:srgbClr val="EEC62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0" name="Arrow: Left 9">
            <a:extLst>
              <a:ext uri="{FF2B5EF4-FFF2-40B4-BE49-F238E27FC236}">
                <a16:creationId xmlns:a16="http://schemas.microsoft.com/office/drawing/2014/main" id="{3E73AFAF-83DD-6375-8851-1E3DFEB679C9}"/>
              </a:ext>
            </a:extLst>
          </p:cNvPr>
          <p:cNvSpPr/>
          <p:nvPr/>
        </p:nvSpPr>
        <p:spPr>
          <a:xfrm>
            <a:off x="2083528" y="2638100"/>
            <a:ext cx="509740" cy="154348"/>
          </a:xfrm>
          <a:prstGeom prst="leftArrow">
            <a:avLst/>
          </a:prstGeom>
          <a:solidFill>
            <a:srgbClr val="EEC621"/>
          </a:solidFill>
          <a:ln>
            <a:solidFill>
              <a:srgbClr val="EEC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pic>
        <p:nvPicPr>
          <p:cNvPr id="11" name="Picture 10">
            <a:extLst>
              <a:ext uri="{FF2B5EF4-FFF2-40B4-BE49-F238E27FC236}">
                <a16:creationId xmlns:a16="http://schemas.microsoft.com/office/drawing/2014/main" id="{95D3A1D2-EDF3-FAD9-4BC6-3CCA78A63350}"/>
              </a:ext>
            </a:extLst>
          </p:cNvPr>
          <p:cNvPicPr>
            <a:picLocks noChangeAspect="1"/>
          </p:cNvPicPr>
          <p:nvPr/>
        </p:nvPicPr>
        <p:blipFill>
          <a:blip r:embed="rId11"/>
          <a:stretch>
            <a:fillRect/>
          </a:stretch>
        </p:blipFill>
        <p:spPr>
          <a:xfrm>
            <a:off x="2639962" y="1910140"/>
            <a:ext cx="2231902" cy="1518860"/>
          </a:xfrm>
          <a:prstGeom prst="rect">
            <a:avLst/>
          </a:prstGeom>
          <a:ln>
            <a:noFill/>
          </a:ln>
          <a:effectLst>
            <a:softEdge rad="112500"/>
          </a:effectLst>
        </p:spPr>
      </p:pic>
      <p:sp>
        <p:nvSpPr>
          <p:cNvPr id="12" name="TextBox 11">
            <a:extLst>
              <a:ext uri="{FF2B5EF4-FFF2-40B4-BE49-F238E27FC236}">
                <a16:creationId xmlns:a16="http://schemas.microsoft.com/office/drawing/2014/main" id="{FD10DAD4-F2BE-3C53-A304-25331F19618D}"/>
              </a:ext>
            </a:extLst>
          </p:cNvPr>
          <p:cNvSpPr txBox="1"/>
          <p:nvPr/>
        </p:nvSpPr>
        <p:spPr>
          <a:xfrm>
            <a:off x="3105581" y="3450648"/>
            <a:ext cx="1300664" cy="382969"/>
          </a:xfrm>
          <a:prstGeom prst="rect">
            <a:avLst/>
          </a:prstGeom>
          <a:solidFill>
            <a:srgbClr val="EEC62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dirty="0"/>
              <a:t>Complaints</a:t>
            </a:r>
            <a:endParaRPr lang="en-IN" dirty="0"/>
          </a:p>
        </p:txBody>
      </p:sp>
      <p:sp>
        <p:nvSpPr>
          <p:cNvPr id="14" name="Arrow: Right 13">
            <a:extLst>
              <a:ext uri="{FF2B5EF4-FFF2-40B4-BE49-F238E27FC236}">
                <a16:creationId xmlns:a16="http://schemas.microsoft.com/office/drawing/2014/main" id="{BD0E81E2-73A1-7707-DB58-2C76A72527F6}"/>
              </a:ext>
            </a:extLst>
          </p:cNvPr>
          <p:cNvSpPr/>
          <p:nvPr/>
        </p:nvSpPr>
        <p:spPr>
          <a:xfrm>
            <a:off x="5137036" y="2411767"/>
            <a:ext cx="382900" cy="153137"/>
          </a:xfrm>
          <a:prstGeom prst="rightArrow">
            <a:avLst/>
          </a:prstGeom>
          <a:solidFill>
            <a:srgbClr val="EEC621"/>
          </a:solidFill>
          <a:ln>
            <a:solidFill>
              <a:srgbClr val="EEC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5" name="Arrow: Left 14">
            <a:extLst>
              <a:ext uri="{FF2B5EF4-FFF2-40B4-BE49-F238E27FC236}">
                <a16:creationId xmlns:a16="http://schemas.microsoft.com/office/drawing/2014/main" id="{E0D23EBC-822A-EDC8-36AB-5EDDD91C69F4}"/>
              </a:ext>
            </a:extLst>
          </p:cNvPr>
          <p:cNvSpPr/>
          <p:nvPr/>
        </p:nvSpPr>
        <p:spPr>
          <a:xfrm>
            <a:off x="5120310" y="2638100"/>
            <a:ext cx="416352" cy="154348"/>
          </a:xfrm>
          <a:prstGeom prst="leftArrow">
            <a:avLst/>
          </a:prstGeom>
          <a:solidFill>
            <a:srgbClr val="EEC621"/>
          </a:solidFill>
          <a:ln>
            <a:solidFill>
              <a:srgbClr val="EEC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8" name="TextBox 17">
            <a:extLst>
              <a:ext uri="{FF2B5EF4-FFF2-40B4-BE49-F238E27FC236}">
                <a16:creationId xmlns:a16="http://schemas.microsoft.com/office/drawing/2014/main" id="{66C32CBE-DD55-DED8-9516-9A0759E27AC1}"/>
              </a:ext>
            </a:extLst>
          </p:cNvPr>
          <p:cNvSpPr txBox="1"/>
          <p:nvPr/>
        </p:nvSpPr>
        <p:spPr>
          <a:xfrm>
            <a:off x="5879976" y="3441944"/>
            <a:ext cx="1300665" cy="369332"/>
          </a:xfrm>
          <a:prstGeom prst="rect">
            <a:avLst/>
          </a:prstGeom>
          <a:solidFill>
            <a:srgbClr val="FFFF00"/>
          </a:solidFill>
          <a:ln>
            <a:noFill/>
          </a:ln>
          <a:effectLst>
            <a:outerShdw blurRad="50800" dist="38100" dir="8100000" algn="tr" rotWithShape="0">
              <a:prstClr val="black">
                <a:alpha val="40000"/>
              </a:prstClr>
            </a:outerShdw>
          </a:effectLst>
        </p:spPr>
        <p:txBody>
          <a:bodyPr wrap="square" rtlCol="0">
            <a:spAutoFit/>
          </a:bodyPr>
          <a:lstStyle/>
          <a:p>
            <a:r>
              <a:rPr lang="en-US" dirty="0"/>
              <a:t>Engineers</a:t>
            </a:r>
            <a:endParaRPr lang="en-IN" dirty="0"/>
          </a:p>
        </p:txBody>
      </p:sp>
      <p:pic>
        <p:nvPicPr>
          <p:cNvPr id="20" name="Picture 19">
            <a:extLst>
              <a:ext uri="{FF2B5EF4-FFF2-40B4-BE49-F238E27FC236}">
                <a16:creationId xmlns:a16="http://schemas.microsoft.com/office/drawing/2014/main" id="{151EA48E-3E3A-C7FF-4191-67991111FCB1}"/>
              </a:ext>
            </a:extLst>
          </p:cNvPr>
          <p:cNvPicPr>
            <a:picLocks noChangeAspect="1"/>
          </p:cNvPicPr>
          <p:nvPr/>
        </p:nvPicPr>
        <p:blipFill>
          <a:blip r:embed="rId12"/>
          <a:stretch>
            <a:fillRect/>
          </a:stretch>
        </p:blipFill>
        <p:spPr>
          <a:xfrm>
            <a:off x="7714211" y="2296657"/>
            <a:ext cx="536494" cy="268247"/>
          </a:xfrm>
          <a:prstGeom prst="rect">
            <a:avLst/>
          </a:prstGeom>
        </p:spPr>
      </p:pic>
      <p:pic>
        <p:nvPicPr>
          <p:cNvPr id="21" name="Picture 20">
            <a:extLst>
              <a:ext uri="{FF2B5EF4-FFF2-40B4-BE49-F238E27FC236}">
                <a16:creationId xmlns:a16="http://schemas.microsoft.com/office/drawing/2014/main" id="{153D6C62-5F8D-BF65-6D86-0279F989A04E}"/>
              </a:ext>
            </a:extLst>
          </p:cNvPr>
          <p:cNvPicPr>
            <a:picLocks noChangeAspect="1"/>
          </p:cNvPicPr>
          <p:nvPr/>
        </p:nvPicPr>
        <p:blipFill>
          <a:blip r:embed="rId13"/>
          <a:stretch>
            <a:fillRect/>
          </a:stretch>
        </p:blipFill>
        <p:spPr>
          <a:xfrm>
            <a:off x="7766031" y="2690145"/>
            <a:ext cx="432854" cy="187001"/>
          </a:xfrm>
          <a:prstGeom prst="rect">
            <a:avLst/>
          </a:prstGeom>
        </p:spPr>
      </p:pic>
      <p:sp>
        <p:nvSpPr>
          <p:cNvPr id="22" name="TextBox 21">
            <a:extLst>
              <a:ext uri="{FF2B5EF4-FFF2-40B4-BE49-F238E27FC236}">
                <a16:creationId xmlns:a16="http://schemas.microsoft.com/office/drawing/2014/main" id="{E20E64C0-2ADF-5200-E5DC-1772F6D7B777}"/>
              </a:ext>
            </a:extLst>
          </p:cNvPr>
          <p:cNvSpPr txBox="1"/>
          <p:nvPr/>
        </p:nvSpPr>
        <p:spPr>
          <a:xfrm>
            <a:off x="8674380" y="3395625"/>
            <a:ext cx="1152128" cy="382969"/>
          </a:xfrm>
          <a:prstGeom prst="rect">
            <a:avLst/>
          </a:prstGeom>
          <a:solidFill>
            <a:srgbClr val="EEC621"/>
          </a:solidFill>
        </p:spPr>
        <p:txBody>
          <a:bodyPr wrap="square" rtlCol="0">
            <a:spAutoFit/>
          </a:bodyPr>
          <a:lstStyle/>
          <a:p>
            <a:r>
              <a:rPr lang="en-US" dirty="0"/>
              <a:t>Managers</a:t>
            </a:r>
            <a:endParaRPr lang="en-IN" dirty="0"/>
          </a:p>
        </p:txBody>
      </p:sp>
      <p:pic>
        <p:nvPicPr>
          <p:cNvPr id="23" name="Picture 22">
            <a:extLst>
              <a:ext uri="{FF2B5EF4-FFF2-40B4-BE49-F238E27FC236}">
                <a16:creationId xmlns:a16="http://schemas.microsoft.com/office/drawing/2014/main" id="{736458FD-CA08-627F-18E8-5E34AC7AE454}"/>
              </a:ext>
            </a:extLst>
          </p:cNvPr>
          <p:cNvPicPr>
            <a:picLocks noChangeAspect="1"/>
          </p:cNvPicPr>
          <p:nvPr/>
        </p:nvPicPr>
        <p:blipFill>
          <a:blip r:embed="rId14"/>
          <a:stretch>
            <a:fillRect/>
          </a:stretch>
        </p:blipFill>
        <p:spPr>
          <a:xfrm>
            <a:off x="8174172" y="1826049"/>
            <a:ext cx="2473449" cy="1516565"/>
          </a:xfrm>
          <a:prstGeom prst="rect">
            <a:avLst/>
          </a:prstGeom>
          <a:ln>
            <a:noFill/>
          </a:ln>
          <a:effectLst>
            <a:softEdge rad="112500"/>
          </a:effectLst>
        </p:spPr>
      </p:pic>
      <p:pic>
        <p:nvPicPr>
          <p:cNvPr id="24" name="Picture 23">
            <a:extLst>
              <a:ext uri="{FF2B5EF4-FFF2-40B4-BE49-F238E27FC236}">
                <a16:creationId xmlns:a16="http://schemas.microsoft.com/office/drawing/2014/main" id="{7C002905-64ED-1884-6A3B-254F1A9E55C0}"/>
              </a:ext>
            </a:extLst>
          </p:cNvPr>
          <p:cNvPicPr>
            <a:picLocks noChangeAspect="1"/>
          </p:cNvPicPr>
          <p:nvPr/>
        </p:nvPicPr>
        <p:blipFill>
          <a:blip r:embed="rId15"/>
          <a:stretch>
            <a:fillRect/>
          </a:stretch>
        </p:blipFill>
        <p:spPr>
          <a:xfrm>
            <a:off x="5569542" y="1826049"/>
            <a:ext cx="1990725" cy="1580013"/>
          </a:xfrm>
          <a:prstGeom prst="rect">
            <a:avLst/>
          </a:prstGeom>
          <a:ln>
            <a:noFill/>
          </a:ln>
          <a:effectLst>
            <a:softEdge rad="112500"/>
          </a:effectLst>
        </p:spPr>
      </p:pic>
      <p:pic>
        <p:nvPicPr>
          <p:cNvPr id="25" name="Picture 24">
            <a:extLst>
              <a:ext uri="{FF2B5EF4-FFF2-40B4-BE49-F238E27FC236}">
                <a16:creationId xmlns:a16="http://schemas.microsoft.com/office/drawing/2014/main" id="{8AF9EEBE-C1C7-321D-A6A9-E573B178B4B2}"/>
              </a:ext>
            </a:extLst>
          </p:cNvPr>
          <p:cNvPicPr>
            <a:picLocks noChangeAspect="1"/>
          </p:cNvPicPr>
          <p:nvPr/>
        </p:nvPicPr>
        <p:blipFill>
          <a:blip r:embed="rId16"/>
          <a:stretch>
            <a:fillRect/>
          </a:stretch>
        </p:blipFill>
        <p:spPr>
          <a:xfrm>
            <a:off x="3755913" y="3963278"/>
            <a:ext cx="2933002" cy="1855922"/>
          </a:xfrm>
          <a:prstGeom prst="rect">
            <a:avLst/>
          </a:prstGeom>
          <a:ln>
            <a:noFill/>
          </a:ln>
          <a:effectLst>
            <a:softEdge rad="112500"/>
          </a:effectLst>
        </p:spPr>
      </p:pic>
      <p:sp>
        <p:nvSpPr>
          <p:cNvPr id="26" name="TextBox 25">
            <a:extLst>
              <a:ext uri="{FF2B5EF4-FFF2-40B4-BE49-F238E27FC236}">
                <a16:creationId xmlns:a16="http://schemas.microsoft.com/office/drawing/2014/main" id="{8C4DA6DA-308B-B757-92BD-43E7B47BF895}"/>
              </a:ext>
            </a:extLst>
          </p:cNvPr>
          <p:cNvSpPr txBox="1"/>
          <p:nvPr/>
        </p:nvSpPr>
        <p:spPr>
          <a:xfrm>
            <a:off x="4406245" y="5865101"/>
            <a:ext cx="1701903" cy="369332"/>
          </a:xfrm>
          <a:prstGeom prst="rect">
            <a:avLst/>
          </a:prstGeom>
          <a:solidFill>
            <a:srgbClr val="EEC621"/>
          </a:solidFill>
          <a:scene3d>
            <a:camera prst="orthographicFront"/>
            <a:lightRig rig="threePt" dir="t"/>
          </a:scene3d>
          <a:sp3d>
            <a:bevelT prst="angle"/>
          </a:sp3d>
        </p:spPr>
        <p:txBody>
          <a:bodyPr wrap="square" rtlCol="0">
            <a:spAutoFit/>
          </a:bodyPr>
          <a:lstStyle/>
          <a:p>
            <a:r>
              <a:rPr lang="en-US" dirty="0"/>
              <a:t>      Admin</a:t>
            </a:r>
            <a:endParaRPr lang="en-IN" dirty="0"/>
          </a:p>
        </p:txBody>
      </p:sp>
    </p:spTree>
    <p:extLst>
      <p:ext uri="{BB962C8B-B14F-4D97-AF65-F5344CB8AC3E}">
        <p14:creationId xmlns:p14="http://schemas.microsoft.com/office/powerpoint/2010/main" val="4072634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497E3D1-2BAE-BF00-C6FF-C6AF3136F034}"/>
              </a:ext>
            </a:extLst>
          </p:cNvPr>
          <p:cNvGraphicFramePr/>
          <p:nvPr>
            <p:extLst>
              <p:ext uri="{D42A27DB-BD31-4B8C-83A1-F6EECF244321}">
                <p14:modId xmlns:p14="http://schemas.microsoft.com/office/powerpoint/2010/main" val="2667232185"/>
              </p:ext>
            </p:extLst>
          </p:nvPr>
        </p:nvGraphicFramePr>
        <p:xfrm>
          <a:off x="548640" y="990600"/>
          <a:ext cx="10805160" cy="41665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E0510CD0-95DF-4CCD-159A-A1B39AD5A02A}"/>
              </a:ext>
            </a:extLst>
          </p:cNvPr>
          <p:cNvSpPr>
            <a:spLocks noGrp="1"/>
          </p:cNvSpPr>
          <p:nvPr>
            <p:ph type="sldNum" sz="quarter" idx="4"/>
          </p:nvPr>
        </p:nvSpPr>
        <p:spPr/>
        <p:txBody>
          <a:bodyPr/>
          <a:lstStyle/>
          <a:p>
            <a:fld id="{4FAB73BC-B049-4115-A692-8D63A059BFB8}" type="slidenum">
              <a:rPr lang="en-US" noProof="0" smtClean="0"/>
              <a:pPr/>
              <a:t>19</a:t>
            </a:fld>
            <a:endParaRPr lang="en-US" noProof="0" dirty="0"/>
          </a:p>
        </p:txBody>
      </p:sp>
    </p:spTree>
    <p:extLst>
      <p:ext uri="{BB962C8B-B14F-4D97-AF65-F5344CB8AC3E}">
        <p14:creationId xmlns:p14="http://schemas.microsoft.com/office/powerpoint/2010/main" val="766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2279576" y="916870"/>
            <a:ext cx="8064896" cy="678602"/>
          </a:xfrm>
        </p:spPr>
        <p:style>
          <a:lnRef idx="0">
            <a:schemeClr val="accent4"/>
          </a:lnRef>
          <a:fillRef idx="3">
            <a:schemeClr val="accent4"/>
          </a:fillRef>
          <a:effectRef idx="3">
            <a:schemeClr val="accent4"/>
          </a:effectRef>
          <a:fontRef idx="minor">
            <a:schemeClr val="lt1"/>
          </a:fontRef>
        </p:style>
        <p:txBody>
          <a:bodyPr>
            <a:normAutofit fontScale="90000"/>
          </a:bodyPr>
          <a:lstStyle/>
          <a:p>
            <a:pPr algn="ctr"/>
            <a:r>
              <a:rPr lang="en-US" dirty="0"/>
              <a:t> </a:t>
            </a:r>
            <a:r>
              <a:rPr lang="en-US" u="sng" dirty="0">
                <a:solidFill>
                  <a:schemeClr val="tx1"/>
                </a:solidFill>
                <a:latin typeface="Bodoni MT Black" panose="02070A03080606020203" pitchFamily="18" charset="0"/>
              </a:rPr>
              <a:t>Group 8</a:t>
            </a:r>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479376" y="2182232"/>
            <a:ext cx="10288693" cy="4523368"/>
          </a:xfrm>
          <a:blipFill>
            <a:blip r:embed="rId5"/>
            <a:tile tx="6350" ty="0" sx="100000" sy="100000" flip="none" algn="tl"/>
          </a:blipFill>
        </p:spPr>
        <p:txBody>
          <a:bodyPr>
            <a:normAutofit/>
          </a:bodyPr>
          <a:lstStyle/>
          <a:p>
            <a:pPr marL="0" indent="0">
              <a:lnSpc>
                <a:spcPct val="150000"/>
              </a:lnSpc>
              <a:buNone/>
            </a:pPr>
            <a:r>
              <a:rPr lang="en-US" sz="2000" dirty="0">
                <a:effectLst>
                  <a:outerShdw blurRad="38100" dist="38100" dir="2700000" algn="tl">
                    <a:srgbClr val="000000">
                      <a:alpha val="43137"/>
                    </a:srgbClr>
                  </a:outerShdw>
                </a:effectLst>
                <a:latin typeface="Bauhaus 93" panose="04030905020B02020C02" pitchFamily="82" charset="0"/>
              </a:rPr>
              <a:t>Name of Team Mates                                                                                      Employee ID</a:t>
            </a:r>
          </a:p>
          <a:p>
            <a:r>
              <a:rPr lang="en-US" sz="1800" dirty="0" err="1">
                <a:latin typeface="Bahnschrift SemiBold" panose="020B0502040204020203" pitchFamily="34" charset="0"/>
              </a:rPr>
              <a:t>Aayan</a:t>
            </a:r>
            <a:r>
              <a:rPr lang="en-US" sz="1800" dirty="0">
                <a:latin typeface="Bahnschrift SemiBold" panose="020B0502040204020203" pitchFamily="34" charset="0"/>
              </a:rPr>
              <a:t> Singh                                                                                                         2528689</a:t>
            </a:r>
          </a:p>
          <a:p>
            <a:r>
              <a:rPr lang="en-US" sz="1800" dirty="0" err="1">
                <a:latin typeface="Bahnschrift SemiBold" panose="020B0502040204020203" pitchFamily="34" charset="0"/>
              </a:rPr>
              <a:t>Srivathsan</a:t>
            </a:r>
            <a:r>
              <a:rPr lang="en-US" sz="1800" dirty="0">
                <a:latin typeface="Bahnschrift SemiBold" panose="020B0502040204020203" pitchFamily="34" charset="0"/>
              </a:rPr>
              <a:t> Sridhar                                                                                              2530833</a:t>
            </a:r>
          </a:p>
          <a:p>
            <a:r>
              <a:rPr lang="en-US" sz="1800" dirty="0" err="1">
                <a:latin typeface="Bahnschrift SemiBold" panose="020B0502040204020203" pitchFamily="34" charset="0"/>
              </a:rPr>
              <a:t>Sree</a:t>
            </a:r>
            <a:r>
              <a:rPr lang="en-US" sz="1800" dirty="0">
                <a:latin typeface="Bahnschrift SemiBold" panose="020B0502040204020203" pitchFamily="34" charset="0"/>
              </a:rPr>
              <a:t> Hare M I                                                                                                      2528552</a:t>
            </a:r>
          </a:p>
          <a:p>
            <a:r>
              <a:rPr lang="en-US" sz="1800" dirty="0">
                <a:latin typeface="Bahnschrift SemiBold" panose="020B0502040204020203" pitchFamily="34" charset="0"/>
              </a:rPr>
              <a:t>Z Abdul </a:t>
            </a:r>
            <a:r>
              <a:rPr lang="en-US" sz="1800" dirty="0" err="1">
                <a:latin typeface="Bahnschrift SemiBold" panose="020B0502040204020203" pitchFamily="34" charset="0"/>
              </a:rPr>
              <a:t>Latiff</a:t>
            </a:r>
            <a:r>
              <a:rPr lang="en-US" sz="1800" dirty="0">
                <a:latin typeface="Bahnschrift SemiBold" panose="020B0502040204020203" pitchFamily="34" charset="0"/>
              </a:rPr>
              <a:t>                                                                                                       2530193</a:t>
            </a:r>
          </a:p>
          <a:p>
            <a:r>
              <a:rPr lang="en-US" sz="1800" dirty="0">
                <a:latin typeface="Bahnschrift SemiBold" panose="020B0502040204020203" pitchFamily="34" charset="0"/>
              </a:rPr>
              <a:t>Deepak Mishra                                                                                                    2530375</a:t>
            </a:r>
          </a:p>
          <a:p>
            <a:r>
              <a:rPr lang="en-US" sz="1800" dirty="0">
                <a:latin typeface="Bahnschrift SemiBold" panose="020B0502040204020203" pitchFamily="34" charset="0"/>
              </a:rPr>
              <a:t>Naveen                                                                                                                2530559</a:t>
            </a:r>
          </a:p>
          <a:p>
            <a:r>
              <a:rPr lang="en-US" sz="1800" dirty="0" err="1">
                <a:latin typeface="Bahnschrift SemiBold" panose="020B0502040204020203" pitchFamily="34" charset="0"/>
              </a:rPr>
              <a:t>Aarthiyan</a:t>
            </a:r>
            <a:r>
              <a:rPr lang="en-US" sz="1800" dirty="0">
                <a:latin typeface="Bahnschrift SemiBold" panose="020B0502040204020203" pitchFamily="34" charset="0"/>
              </a:rPr>
              <a:t> MR                                                                                                      2527521</a:t>
            </a:r>
          </a:p>
          <a:p>
            <a:r>
              <a:rPr lang="en-US" sz="1800" dirty="0" err="1">
                <a:latin typeface="Bahnschrift SemiBold" panose="020B0502040204020203" pitchFamily="34" charset="0"/>
              </a:rPr>
              <a:t>Banoth</a:t>
            </a:r>
            <a:r>
              <a:rPr lang="en-US" sz="1800" dirty="0">
                <a:latin typeface="Bahnschrift SemiBold" panose="020B0502040204020203" pitchFamily="34" charset="0"/>
              </a:rPr>
              <a:t> Abhishek                                                                                                2529846</a:t>
            </a:r>
          </a:p>
          <a:p>
            <a:r>
              <a:rPr lang="en-US" sz="1800" dirty="0" err="1">
                <a:latin typeface="Bahnschrift SemiBold" panose="020B0502040204020203" pitchFamily="34" charset="0"/>
              </a:rPr>
              <a:t>Saranraj</a:t>
            </a:r>
            <a:r>
              <a:rPr lang="en-US" sz="1800" dirty="0">
                <a:latin typeface="Bahnschrift SemiBold" panose="020B0502040204020203" pitchFamily="34" charset="0"/>
              </a:rPr>
              <a:t> V                                                                                                           2530011</a:t>
            </a:r>
            <a:endParaRPr lang="en-US" dirty="0"/>
          </a:p>
          <a:p>
            <a:endParaRPr lang="en-US" dirty="0"/>
          </a:p>
          <a:p>
            <a:endParaRPr lang="en-US" dirty="0"/>
          </a:p>
          <a:p>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866796" y="1627746"/>
            <a:ext cx="10244985" cy="538381"/>
          </a:xfrm>
        </p:spPr>
        <p:txBody>
          <a:bodyPr/>
          <a:lstStyle/>
          <a:p>
            <a:r>
              <a:rPr lang="en-US" sz="3200" b="1" u="sng" dirty="0">
                <a:effectLst>
                  <a:outerShdw blurRad="38100" dist="38100" dir="2700000" algn="tl">
                    <a:srgbClr val="000000">
                      <a:alpha val="43137"/>
                    </a:srgbClr>
                  </a:outerShdw>
                </a:effectLst>
                <a:latin typeface="Bahnschrift" panose="020B0502040204020203" pitchFamily="34" charset="0"/>
              </a:rPr>
              <a:t>Team Members:</a:t>
            </a:r>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a:ext>
            </a:extLst>
          </a:blip>
          <a:srcRect t="88" b="88"/>
          <a:stretch/>
        </p:blipFill>
        <p:spPr>
          <a:xfrm>
            <a:off x="0" y="0"/>
            <a:ext cx="8329613" cy="457200"/>
          </a:xfrm>
        </p:spPr>
      </p:pic>
    </p:spTree>
    <p:extLst>
      <p:ext uri="{BB962C8B-B14F-4D97-AF65-F5344CB8AC3E}">
        <p14:creationId xmlns:p14="http://schemas.microsoft.com/office/powerpoint/2010/main" val="1074725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B9CB1F0-CD16-4D3E-FC44-E0467A4CC112}"/>
              </a:ext>
            </a:extLst>
          </p:cNvPr>
          <p:cNvGraphicFramePr/>
          <p:nvPr>
            <p:extLst>
              <p:ext uri="{D42A27DB-BD31-4B8C-83A1-F6EECF244321}">
                <p14:modId xmlns:p14="http://schemas.microsoft.com/office/powerpoint/2010/main" val="4168279254"/>
              </p:ext>
            </p:extLst>
          </p:nvPr>
        </p:nvGraphicFramePr>
        <p:xfrm>
          <a:off x="191344" y="476672"/>
          <a:ext cx="9939848"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3C11A85E-1445-8668-A36D-17A83AD7AD3B}"/>
              </a:ext>
            </a:extLst>
          </p:cNvPr>
          <p:cNvSpPr>
            <a:spLocks noGrp="1"/>
          </p:cNvSpPr>
          <p:nvPr>
            <p:ph type="sldNum" sz="quarter" idx="4"/>
          </p:nvPr>
        </p:nvSpPr>
        <p:spPr/>
        <p:txBody>
          <a:bodyPr/>
          <a:lstStyle/>
          <a:p>
            <a:fld id="{4FAB73BC-B049-4115-A692-8D63A059BFB8}" type="slidenum">
              <a:rPr lang="en-US" noProof="0" smtClean="0"/>
              <a:pPr/>
              <a:t>20</a:t>
            </a:fld>
            <a:endParaRPr lang="en-US" noProof="0" dirty="0"/>
          </a:p>
        </p:txBody>
      </p:sp>
      <p:pic>
        <p:nvPicPr>
          <p:cNvPr id="6" name="Picture 5">
            <a:extLst>
              <a:ext uri="{FF2B5EF4-FFF2-40B4-BE49-F238E27FC236}">
                <a16:creationId xmlns:a16="http://schemas.microsoft.com/office/drawing/2014/main" id="{D98A51F6-40BD-7E6C-D628-4DED2F6B79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7368" y="1184558"/>
            <a:ext cx="10801200" cy="5567514"/>
          </a:xfrm>
          <a:prstGeom prst="rect">
            <a:avLst/>
          </a:prstGeom>
        </p:spPr>
      </p:pic>
    </p:spTree>
    <p:extLst>
      <p:ext uri="{BB962C8B-B14F-4D97-AF65-F5344CB8AC3E}">
        <p14:creationId xmlns:p14="http://schemas.microsoft.com/office/powerpoint/2010/main" val="1724829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F32E97E-279E-5810-F3F5-744D5A91DF1E}"/>
              </a:ext>
            </a:extLst>
          </p:cNvPr>
          <p:cNvGraphicFramePr/>
          <p:nvPr>
            <p:extLst>
              <p:ext uri="{D42A27DB-BD31-4B8C-83A1-F6EECF244321}">
                <p14:modId xmlns:p14="http://schemas.microsoft.com/office/powerpoint/2010/main" val="3711568926"/>
              </p:ext>
            </p:extLst>
          </p:nvPr>
        </p:nvGraphicFramePr>
        <p:xfrm>
          <a:off x="695400" y="620688"/>
          <a:ext cx="10658400" cy="504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8B09119-55EB-1AE3-2F6C-7234B214F721}"/>
              </a:ext>
            </a:extLst>
          </p:cNvPr>
          <p:cNvSpPr>
            <a:spLocks noGrp="1"/>
          </p:cNvSpPr>
          <p:nvPr>
            <p:ph type="sldNum" sz="quarter" idx="4"/>
          </p:nvPr>
        </p:nvSpPr>
        <p:spPr/>
        <p:txBody>
          <a:bodyPr/>
          <a:lstStyle/>
          <a:p>
            <a:fld id="{4FAB73BC-B049-4115-A692-8D63A059BFB8}" type="slidenum">
              <a:rPr lang="en-US" noProof="0" smtClean="0"/>
              <a:pPr/>
              <a:t>21</a:t>
            </a:fld>
            <a:endParaRPr lang="en-US" noProof="0" dirty="0"/>
          </a:p>
        </p:txBody>
      </p:sp>
      <p:pic>
        <p:nvPicPr>
          <p:cNvPr id="7" name="Picture 6">
            <a:extLst>
              <a:ext uri="{FF2B5EF4-FFF2-40B4-BE49-F238E27FC236}">
                <a16:creationId xmlns:a16="http://schemas.microsoft.com/office/drawing/2014/main" id="{FE0F167D-E1CC-64F3-6CA7-0493AB0D8077}"/>
              </a:ext>
            </a:extLst>
          </p:cNvPr>
          <p:cNvPicPr>
            <a:picLocks noChangeAspect="1"/>
          </p:cNvPicPr>
          <p:nvPr/>
        </p:nvPicPr>
        <p:blipFill>
          <a:blip r:embed="rId7"/>
          <a:stretch>
            <a:fillRect/>
          </a:stretch>
        </p:blipFill>
        <p:spPr>
          <a:xfrm>
            <a:off x="1211796" y="1112168"/>
            <a:ext cx="10142004" cy="5704878"/>
          </a:xfrm>
          <a:prstGeom prst="rect">
            <a:avLst/>
          </a:prstGeom>
        </p:spPr>
      </p:pic>
    </p:spTree>
    <p:extLst>
      <p:ext uri="{BB962C8B-B14F-4D97-AF65-F5344CB8AC3E}">
        <p14:creationId xmlns:p14="http://schemas.microsoft.com/office/powerpoint/2010/main" val="4039880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BE8349B-0E6B-873B-9B81-0F1EF1A0D1F6}"/>
              </a:ext>
            </a:extLst>
          </p:cNvPr>
          <p:cNvGraphicFramePr/>
          <p:nvPr>
            <p:extLst>
              <p:ext uri="{D42A27DB-BD31-4B8C-83A1-F6EECF244321}">
                <p14:modId xmlns:p14="http://schemas.microsoft.com/office/powerpoint/2010/main" val="998059206"/>
              </p:ext>
            </p:extLst>
          </p:nvPr>
        </p:nvGraphicFramePr>
        <p:xfrm>
          <a:off x="479376" y="332656"/>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8E709CA4-71F6-46CB-77E7-0398A84B6BF2}"/>
              </a:ext>
            </a:extLst>
          </p:cNvPr>
          <p:cNvSpPr>
            <a:spLocks noGrp="1"/>
          </p:cNvSpPr>
          <p:nvPr>
            <p:ph type="sldNum" sz="quarter" idx="4"/>
          </p:nvPr>
        </p:nvSpPr>
        <p:spPr/>
        <p:txBody>
          <a:bodyPr/>
          <a:lstStyle/>
          <a:p>
            <a:fld id="{4FAB73BC-B049-4115-A692-8D63A059BFB8}" type="slidenum">
              <a:rPr lang="en-US" noProof="0" smtClean="0"/>
              <a:pPr/>
              <a:t>22</a:t>
            </a:fld>
            <a:endParaRPr lang="en-US" noProof="0" dirty="0"/>
          </a:p>
        </p:txBody>
      </p:sp>
      <p:pic>
        <p:nvPicPr>
          <p:cNvPr id="5" name="Picture 4">
            <a:extLst>
              <a:ext uri="{FF2B5EF4-FFF2-40B4-BE49-F238E27FC236}">
                <a16:creationId xmlns:a16="http://schemas.microsoft.com/office/drawing/2014/main" id="{1AFD68FB-3C1B-7A6A-C96F-7E806CEBBD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788" y="1052374"/>
            <a:ext cx="10291748" cy="5788966"/>
          </a:xfrm>
          <a:prstGeom prst="rect">
            <a:avLst/>
          </a:prstGeom>
        </p:spPr>
      </p:pic>
    </p:spTree>
    <p:extLst>
      <p:ext uri="{BB962C8B-B14F-4D97-AF65-F5344CB8AC3E}">
        <p14:creationId xmlns:p14="http://schemas.microsoft.com/office/powerpoint/2010/main" val="116980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72EAAAE-9E95-68ED-53D5-B2794347127E}"/>
              </a:ext>
            </a:extLst>
          </p:cNvPr>
          <p:cNvGraphicFramePr/>
          <p:nvPr>
            <p:extLst>
              <p:ext uri="{D42A27DB-BD31-4B8C-83A1-F6EECF244321}">
                <p14:modId xmlns:p14="http://schemas.microsoft.com/office/powerpoint/2010/main" val="1525809880"/>
              </p:ext>
            </p:extLst>
          </p:nvPr>
        </p:nvGraphicFramePr>
        <p:xfrm>
          <a:off x="263352" y="332656"/>
          <a:ext cx="10514384" cy="71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EE32BB1-B8F3-DD51-9ACA-ADFE304BBB45}"/>
              </a:ext>
            </a:extLst>
          </p:cNvPr>
          <p:cNvSpPr>
            <a:spLocks noGrp="1"/>
          </p:cNvSpPr>
          <p:nvPr>
            <p:ph type="sldNum" sz="quarter" idx="4"/>
          </p:nvPr>
        </p:nvSpPr>
        <p:spPr/>
        <p:txBody>
          <a:bodyPr/>
          <a:lstStyle/>
          <a:p>
            <a:fld id="{4FAB73BC-B049-4115-A692-8D63A059BFB8}" type="slidenum">
              <a:rPr lang="en-US" noProof="0" smtClean="0"/>
              <a:pPr/>
              <a:t>23</a:t>
            </a:fld>
            <a:endParaRPr lang="en-US" noProof="0" dirty="0"/>
          </a:p>
        </p:txBody>
      </p:sp>
      <p:pic>
        <p:nvPicPr>
          <p:cNvPr id="5" name="Picture 4">
            <a:extLst>
              <a:ext uri="{FF2B5EF4-FFF2-40B4-BE49-F238E27FC236}">
                <a16:creationId xmlns:a16="http://schemas.microsoft.com/office/drawing/2014/main" id="{793B3D78-3F6E-597B-4D0B-7E17363164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4772" y="1079825"/>
            <a:ext cx="10247731" cy="5764207"/>
          </a:xfrm>
          <a:prstGeom prst="rect">
            <a:avLst/>
          </a:prstGeom>
        </p:spPr>
      </p:pic>
    </p:spTree>
    <p:extLst>
      <p:ext uri="{BB962C8B-B14F-4D97-AF65-F5344CB8AC3E}">
        <p14:creationId xmlns:p14="http://schemas.microsoft.com/office/powerpoint/2010/main" val="2454308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3347B03-152F-9496-0F0B-A9098D65040E}"/>
              </a:ext>
            </a:extLst>
          </p:cNvPr>
          <p:cNvGraphicFramePr/>
          <p:nvPr/>
        </p:nvGraphicFramePr>
        <p:xfrm>
          <a:off x="263352" y="332656"/>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7F94933-28CD-DBFC-562D-800ABCA20E8B}"/>
              </a:ext>
            </a:extLst>
          </p:cNvPr>
          <p:cNvSpPr>
            <a:spLocks noGrp="1"/>
          </p:cNvSpPr>
          <p:nvPr>
            <p:ph type="sldNum" sz="quarter" idx="4"/>
          </p:nvPr>
        </p:nvSpPr>
        <p:spPr/>
        <p:txBody>
          <a:bodyPr/>
          <a:lstStyle/>
          <a:p>
            <a:fld id="{4FAB73BC-B049-4115-A692-8D63A059BFB8}" type="slidenum">
              <a:rPr lang="en-US" noProof="0" smtClean="0"/>
              <a:pPr/>
              <a:t>24</a:t>
            </a:fld>
            <a:endParaRPr lang="en-US" noProof="0" dirty="0"/>
          </a:p>
        </p:txBody>
      </p:sp>
      <p:pic>
        <p:nvPicPr>
          <p:cNvPr id="5" name="Picture 4">
            <a:extLst>
              <a:ext uri="{FF2B5EF4-FFF2-40B4-BE49-F238E27FC236}">
                <a16:creationId xmlns:a16="http://schemas.microsoft.com/office/drawing/2014/main" id="{9E904B88-8138-3626-F63E-EDEB81F8BA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262" y="1067452"/>
            <a:ext cx="10195265" cy="5734695"/>
          </a:xfrm>
          <a:prstGeom prst="rect">
            <a:avLst/>
          </a:prstGeom>
        </p:spPr>
      </p:pic>
    </p:spTree>
    <p:extLst>
      <p:ext uri="{BB962C8B-B14F-4D97-AF65-F5344CB8AC3E}">
        <p14:creationId xmlns:p14="http://schemas.microsoft.com/office/powerpoint/2010/main" val="3237587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5D4615B-6D8D-DA73-32D1-CA649C904F29}"/>
              </a:ext>
            </a:extLst>
          </p:cNvPr>
          <p:cNvGraphicFramePr/>
          <p:nvPr/>
        </p:nvGraphicFramePr>
        <p:xfrm>
          <a:off x="263352" y="404664"/>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64D5938-1CE3-A032-639E-F0D7CE5DA7E2}"/>
              </a:ext>
            </a:extLst>
          </p:cNvPr>
          <p:cNvSpPr>
            <a:spLocks noGrp="1"/>
          </p:cNvSpPr>
          <p:nvPr>
            <p:ph type="sldNum" sz="quarter" idx="4"/>
          </p:nvPr>
        </p:nvSpPr>
        <p:spPr/>
        <p:txBody>
          <a:bodyPr/>
          <a:lstStyle/>
          <a:p>
            <a:fld id="{4FAB73BC-B049-4115-A692-8D63A059BFB8}" type="slidenum">
              <a:rPr lang="en-US" noProof="0" smtClean="0"/>
              <a:pPr/>
              <a:t>25</a:t>
            </a:fld>
            <a:endParaRPr lang="en-US" noProof="0" dirty="0"/>
          </a:p>
        </p:txBody>
      </p:sp>
      <p:pic>
        <p:nvPicPr>
          <p:cNvPr id="5" name="Picture 4">
            <a:extLst>
              <a:ext uri="{FF2B5EF4-FFF2-40B4-BE49-F238E27FC236}">
                <a16:creationId xmlns:a16="http://schemas.microsoft.com/office/drawing/2014/main" id="{FF66E435-EA70-AFE0-DDF8-24EF72E187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490" y="1112550"/>
            <a:ext cx="10805160" cy="5654105"/>
          </a:xfrm>
          <a:prstGeom prst="rect">
            <a:avLst/>
          </a:prstGeom>
        </p:spPr>
      </p:pic>
    </p:spTree>
    <p:extLst>
      <p:ext uri="{BB962C8B-B14F-4D97-AF65-F5344CB8AC3E}">
        <p14:creationId xmlns:p14="http://schemas.microsoft.com/office/powerpoint/2010/main" val="2252724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06F727C-61DD-3C2E-CBDE-D1956F7D422F}"/>
              </a:ext>
            </a:extLst>
          </p:cNvPr>
          <p:cNvGraphicFramePr/>
          <p:nvPr>
            <p:extLst>
              <p:ext uri="{D42A27DB-BD31-4B8C-83A1-F6EECF244321}">
                <p14:modId xmlns:p14="http://schemas.microsoft.com/office/powerpoint/2010/main" val="2352882035"/>
              </p:ext>
            </p:extLst>
          </p:nvPr>
        </p:nvGraphicFramePr>
        <p:xfrm>
          <a:off x="335360" y="404664"/>
          <a:ext cx="9865096" cy="792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886BBBE-07EC-A94D-F1E3-4AFDEA05DE12}"/>
              </a:ext>
            </a:extLst>
          </p:cNvPr>
          <p:cNvSpPr>
            <a:spLocks noGrp="1"/>
          </p:cNvSpPr>
          <p:nvPr>
            <p:ph type="sldNum" sz="quarter" idx="4"/>
          </p:nvPr>
        </p:nvSpPr>
        <p:spPr/>
        <p:txBody>
          <a:bodyPr/>
          <a:lstStyle/>
          <a:p>
            <a:fld id="{4FAB73BC-B049-4115-A692-8D63A059BFB8}" type="slidenum">
              <a:rPr lang="en-US" noProof="0" smtClean="0"/>
              <a:pPr/>
              <a:t>26</a:t>
            </a:fld>
            <a:endParaRPr lang="en-US" noProof="0" dirty="0"/>
          </a:p>
        </p:txBody>
      </p:sp>
      <p:pic>
        <p:nvPicPr>
          <p:cNvPr id="6" name="Picture 5">
            <a:extLst>
              <a:ext uri="{FF2B5EF4-FFF2-40B4-BE49-F238E27FC236}">
                <a16:creationId xmlns:a16="http://schemas.microsoft.com/office/drawing/2014/main" id="{46B48001-2742-05DA-6500-8A1708D54882}"/>
              </a:ext>
            </a:extLst>
          </p:cNvPr>
          <p:cNvPicPr>
            <a:picLocks noChangeAspect="1"/>
          </p:cNvPicPr>
          <p:nvPr/>
        </p:nvPicPr>
        <p:blipFill>
          <a:blip r:embed="rId7"/>
          <a:stretch>
            <a:fillRect/>
          </a:stretch>
        </p:blipFill>
        <p:spPr>
          <a:xfrm>
            <a:off x="369098" y="1094916"/>
            <a:ext cx="10200456" cy="5737757"/>
          </a:xfrm>
          <a:prstGeom prst="rect">
            <a:avLst/>
          </a:prstGeom>
        </p:spPr>
      </p:pic>
    </p:spTree>
    <p:extLst>
      <p:ext uri="{BB962C8B-B14F-4D97-AF65-F5344CB8AC3E}">
        <p14:creationId xmlns:p14="http://schemas.microsoft.com/office/powerpoint/2010/main" val="2641042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01C47DE-B0B5-B0E8-A5FC-9FED2C4086F4}"/>
              </a:ext>
            </a:extLst>
          </p:cNvPr>
          <p:cNvGraphicFramePr/>
          <p:nvPr>
            <p:extLst>
              <p:ext uri="{D42A27DB-BD31-4B8C-83A1-F6EECF244321}">
                <p14:modId xmlns:p14="http://schemas.microsoft.com/office/powerpoint/2010/main" val="1177549718"/>
              </p:ext>
            </p:extLst>
          </p:nvPr>
        </p:nvGraphicFramePr>
        <p:xfrm>
          <a:off x="263352" y="476672"/>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842AF040-CB7F-194B-0B14-979D8D398688}"/>
              </a:ext>
            </a:extLst>
          </p:cNvPr>
          <p:cNvSpPr>
            <a:spLocks noGrp="1"/>
          </p:cNvSpPr>
          <p:nvPr>
            <p:ph type="sldNum" sz="quarter" idx="4"/>
          </p:nvPr>
        </p:nvSpPr>
        <p:spPr/>
        <p:txBody>
          <a:bodyPr/>
          <a:lstStyle/>
          <a:p>
            <a:fld id="{4FAB73BC-B049-4115-A692-8D63A059BFB8}" type="slidenum">
              <a:rPr lang="en-US" noProof="0" smtClean="0"/>
              <a:pPr/>
              <a:t>27</a:t>
            </a:fld>
            <a:endParaRPr lang="en-US" noProof="0" dirty="0"/>
          </a:p>
        </p:txBody>
      </p:sp>
      <p:pic>
        <p:nvPicPr>
          <p:cNvPr id="5" name="Picture 4">
            <a:extLst>
              <a:ext uri="{FF2B5EF4-FFF2-40B4-BE49-F238E27FC236}">
                <a16:creationId xmlns:a16="http://schemas.microsoft.com/office/drawing/2014/main" id="{2E572B71-DD3D-773F-186C-452FFEBDE5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698" y="1124744"/>
            <a:ext cx="10977886" cy="5607859"/>
          </a:xfrm>
          <a:prstGeom prst="rect">
            <a:avLst/>
          </a:prstGeom>
        </p:spPr>
      </p:pic>
    </p:spTree>
    <p:extLst>
      <p:ext uri="{BB962C8B-B14F-4D97-AF65-F5344CB8AC3E}">
        <p14:creationId xmlns:p14="http://schemas.microsoft.com/office/powerpoint/2010/main" val="2856986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D4588EE-FF11-1A6C-D81F-D3ED9F9CDADE}"/>
              </a:ext>
            </a:extLst>
          </p:cNvPr>
          <p:cNvGraphicFramePr/>
          <p:nvPr/>
        </p:nvGraphicFramePr>
        <p:xfrm>
          <a:off x="407368" y="332656"/>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BCB9C0F-B91C-6622-D4AD-F033DFE28088}"/>
              </a:ext>
            </a:extLst>
          </p:cNvPr>
          <p:cNvSpPr>
            <a:spLocks noGrp="1"/>
          </p:cNvSpPr>
          <p:nvPr>
            <p:ph type="sldNum" sz="quarter" idx="4"/>
          </p:nvPr>
        </p:nvSpPr>
        <p:spPr/>
        <p:txBody>
          <a:bodyPr/>
          <a:lstStyle/>
          <a:p>
            <a:fld id="{4FAB73BC-B049-4115-A692-8D63A059BFB8}" type="slidenum">
              <a:rPr lang="en-US" noProof="0" smtClean="0"/>
              <a:pPr/>
              <a:t>28</a:t>
            </a:fld>
            <a:endParaRPr lang="en-US" noProof="0" dirty="0"/>
          </a:p>
        </p:txBody>
      </p:sp>
      <p:pic>
        <p:nvPicPr>
          <p:cNvPr id="5" name="Picture 4">
            <a:extLst>
              <a:ext uri="{FF2B5EF4-FFF2-40B4-BE49-F238E27FC236}">
                <a16:creationId xmlns:a16="http://schemas.microsoft.com/office/drawing/2014/main" id="{B53AF710-1B90-C278-F894-FDC0895924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788" y="873543"/>
            <a:ext cx="10678508" cy="6006513"/>
          </a:xfrm>
          <a:prstGeom prst="rect">
            <a:avLst/>
          </a:prstGeom>
        </p:spPr>
      </p:pic>
    </p:spTree>
    <p:extLst>
      <p:ext uri="{BB962C8B-B14F-4D97-AF65-F5344CB8AC3E}">
        <p14:creationId xmlns:p14="http://schemas.microsoft.com/office/powerpoint/2010/main" val="3963842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BB72FFA-FCB6-5F3F-1503-CCAFC0ABB252}"/>
              </a:ext>
            </a:extLst>
          </p:cNvPr>
          <p:cNvGraphicFramePr/>
          <p:nvPr/>
        </p:nvGraphicFramePr>
        <p:xfrm>
          <a:off x="263352" y="260648"/>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5F421FD-FCB7-522F-CE1B-E5BC7AF4ED0A}"/>
              </a:ext>
            </a:extLst>
          </p:cNvPr>
          <p:cNvSpPr>
            <a:spLocks noGrp="1"/>
          </p:cNvSpPr>
          <p:nvPr>
            <p:ph type="sldNum" sz="quarter" idx="4"/>
          </p:nvPr>
        </p:nvSpPr>
        <p:spPr/>
        <p:txBody>
          <a:bodyPr/>
          <a:lstStyle/>
          <a:p>
            <a:fld id="{4FAB73BC-B049-4115-A692-8D63A059BFB8}" type="slidenum">
              <a:rPr lang="en-US" noProof="0" smtClean="0"/>
              <a:pPr/>
              <a:t>29</a:t>
            </a:fld>
            <a:endParaRPr lang="en-US" noProof="0" dirty="0"/>
          </a:p>
        </p:txBody>
      </p:sp>
      <p:pic>
        <p:nvPicPr>
          <p:cNvPr id="5" name="Picture 4">
            <a:extLst>
              <a:ext uri="{FF2B5EF4-FFF2-40B4-BE49-F238E27FC236}">
                <a16:creationId xmlns:a16="http://schemas.microsoft.com/office/drawing/2014/main" id="{CCF97E01-92E8-4AD2-0BF0-1DCE84331D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384" y="968534"/>
            <a:ext cx="10199480" cy="5737066"/>
          </a:xfrm>
          <a:prstGeom prst="rect">
            <a:avLst/>
          </a:prstGeom>
        </p:spPr>
      </p:pic>
    </p:spTree>
    <p:extLst>
      <p:ext uri="{BB962C8B-B14F-4D97-AF65-F5344CB8AC3E}">
        <p14:creationId xmlns:p14="http://schemas.microsoft.com/office/powerpoint/2010/main" val="293667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6350" ty="0" sx="100000" sy="100000" flip="none" algn="tl"/>
        </a:blip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F890B92-D44D-461B-A5E6-D4F348791F20}"/>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4" cstate="email">
            <a:extLst>
              <a:ext uri="{28A0092B-C50C-407E-A947-70E740481C1C}">
                <a14:useLocalDpi xmlns:a14="http://schemas.microsoft.com/office/drawing/2010/main"/>
              </a:ext>
            </a:extLst>
          </a:blip>
          <a:srcRect/>
          <a:stretch/>
        </p:blipFill>
        <p:spPr>
          <a:xfrm>
            <a:off x="263352" y="433321"/>
            <a:ext cx="11161241" cy="2733332"/>
          </a:xfrm>
        </p:spPr>
      </p:pic>
      <p:graphicFrame>
        <p:nvGraphicFramePr>
          <p:cNvPr id="8" name="Diagram 7">
            <a:extLst>
              <a:ext uri="{FF2B5EF4-FFF2-40B4-BE49-F238E27FC236}">
                <a16:creationId xmlns:a16="http://schemas.microsoft.com/office/drawing/2014/main" id="{DDF59C17-B5EA-AA24-F8F9-7C7A2B6A8A8F}"/>
              </a:ext>
            </a:extLst>
          </p:cNvPr>
          <p:cNvGraphicFramePr/>
          <p:nvPr>
            <p:extLst>
              <p:ext uri="{D42A27DB-BD31-4B8C-83A1-F6EECF244321}">
                <p14:modId xmlns:p14="http://schemas.microsoft.com/office/powerpoint/2010/main" val="464345347"/>
              </p:ext>
            </p:extLst>
          </p:nvPr>
        </p:nvGraphicFramePr>
        <p:xfrm>
          <a:off x="1496691" y="3717925"/>
          <a:ext cx="5013960" cy="24089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4" name="Text Placeholder 33">
            <a:extLst>
              <a:ext uri="{FF2B5EF4-FFF2-40B4-BE49-F238E27FC236}">
                <a16:creationId xmlns:a16="http://schemas.microsoft.com/office/drawing/2014/main" id="{29455ACD-CCC6-4BEC-AA79-DC1C69D087DF}"/>
              </a:ext>
              <a:ext uri="{C183D7F6-B498-43B3-948B-1728B52AA6E4}">
                <adec:decorative xmlns:adec="http://schemas.microsoft.com/office/drawing/2017/decorative" val="1"/>
              </a:ext>
            </a:extLst>
          </p:cNvPr>
          <p:cNvSpPr>
            <a:spLocks noGrp="1"/>
          </p:cNvSpPr>
          <p:nvPr>
            <p:ph type="body" sz="quarter" idx="20"/>
          </p:nvPr>
        </p:nvSpPr>
        <p:spPr>
          <a:xfrm>
            <a:off x="6816080" y="990601"/>
            <a:ext cx="4812462" cy="5153938"/>
          </a:xfrm>
        </p:spPr>
        <p:txBody>
          <a:bodyPr/>
          <a:lstStyle/>
          <a:p>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9"/>
          </p:nvPr>
        </p:nvSpPr>
        <p:spPr>
          <a:xfrm>
            <a:off x="7104112" y="1268759"/>
            <a:ext cx="4173699" cy="4598639"/>
          </a:xfrm>
        </p:spPr>
        <p:style>
          <a:lnRef idx="0">
            <a:schemeClr val="accent2"/>
          </a:lnRef>
          <a:fillRef idx="3">
            <a:schemeClr val="accent2"/>
          </a:fillRef>
          <a:effectRef idx="3">
            <a:schemeClr val="accent2"/>
          </a:effectRef>
          <a:fontRef idx="minor">
            <a:schemeClr val="lt1"/>
          </a:fontRef>
        </p:style>
        <p:txBody>
          <a:bodyPr>
            <a:normAutofit fontScale="85000" lnSpcReduction="20000"/>
          </a:bodyPr>
          <a:lstStyle/>
          <a:p>
            <a:r>
              <a:rPr lang="en-IN" sz="2900" cap="none" dirty="0">
                <a:solidFill>
                  <a:schemeClr val="tx1"/>
                </a:solidFill>
                <a:latin typeface="Arial Rounded MT Bold" panose="020F0704030504030204" pitchFamily="34" charset="0"/>
                <a:ea typeface="Cambria" panose="02040503050406030204" pitchFamily="18" charset="0"/>
              </a:rPr>
              <a:t>1.Introduction</a:t>
            </a:r>
          </a:p>
          <a:p>
            <a:br>
              <a:rPr lang="en-IN" sz="2900" cap="none" dirty="0">
                <a:solidFill>
                  <a:schemeClr val="tx1"/>
                </a:solidFill>
                <a:latin typeface="Arial Rounded MT Bold" panose="020F0704030504030204" pitchFamily="34" charset="0"/>
                <a:ea typeface="Cambria" panose="02040503050406030204" pitchFamily="18" charset="0"/>
              </a:rPr>
            </a:br>
            <a:r>
              <a:rPr lang="en-IN" sz="2900" cap="none" dirty="0">
                <a:solidFill>
                  <a:schemeClr val="tx1"/>
                </a:solidFill>
                <a:latin typeface="Arial Rounded MT Bold" panose="020F0704030504030204" pitchFamily="34" charset="0"/>
                <a:ea typeface="Cambria" panose="02040503050406030204" pitchFamily="18" charset="0"/>
              </a:rPr>
              <a:t>2.Functional requirements</a:t>
            </a:r>
          </a:p>
          <a:p>
            <a:br>
              <a:rPr lang="en-IN" sz="2900" cap="none" dirty="0">
                <a:solidFill>
                  <a:schemeClr val="tx1"/>
                </a:solidFill>
                <a:latin typeface="Arial Rounded MT Bold" panose="020F0704030504030204" pitchFamily="34" charset="0"/>
                <a:ea typeface="Cambria" panose="02040503050406030204" pitchFamily="18" charset="0"/>
              </a:rPr>
            </a:br>
            <a:r>
              <a:rPr lang="en-IN" sz="2900" cap="none" dirty="0">
                <a:solidFill>
                  <a:schemeClr val="tx1"/>
                </a:solidFill>
                <a:latin typeface="Arial Rounded MT Bold" panose="020F0704030504030204" pitchFamily="34" charset="0"/>
                <a:ea typeface="Cambria" panose="02040503050406030204" pitchFamily="18" charset="0"/>
              </a:rPr>
              <a:t>3.Tools and technologies</a:t>
            </a:r>
          </a:p>
          <a:p>
            <a:br>
              <a:rPr lang="en-IN" sz="2900" cap="none" dirty="0">
                <a:solidFill>
                  <a:schemeClr val="tx1"/>
                </a:solidFill>
                <a:latin typeface="Arial Rounded MT Bold" panose="020F0704030504030204" pitchFamily="34" charset="0"/>
                <a:ea typeface="Cambria" panose="02040503050406030204" pitchFamily="18" charset="0"/>
              </a:rPr>
            </a:br>
            <a:r>
              <a:rPr lang="en-IN" sz="2900" cap="none" dirty="0">
                <a:solidFill>
                  <a:schemeClr val="tx1"/>
                </a:solidFill>
                <a:latin typeface="Arial Rounded MT Bold" panose="020F0704030504030204" pitchFamily="34" charset="0"/>
                <a:ea typeface="Cambria" panose="02040503050406030204" pitchFamily="18" charset="0"/>
              </a:rPr>
              <a:t>4.Architecture</a:t>
            </a:r>
          </a:p>
          <a:p>
            <a:endParaRPr lang="en-IN" sz="2900" cap="none" dirty="0">
              <a:solidFill>
                <a:schemeClr val="tx1"/>
              </a:solidFill>
              <a:latin typeface="Arial Rounded MT Bold" panose="020F0704030504030204" pitchFamily="34" charset="0"/>
              <a:ea typeface="Cambria" panose="02040503050406030204" pitchFamily="18" charset="0"/>
            </a:endParaRPr>
          </a:p>
          <a:p>
            <a:r>
              <a:rPr lang="en-IN" sz="2900" cap="none" dirty="0">
                <a:solidFill>
                  <a:schemeClr val="tx1"/>
                </a:solidFill>
                <a:latin typeface="Arial Rounded MT Bold" panose="020F0704030504030204" pitchFamily="34" charset="0"/>
                <a:ea typeface="Cambria" panose="02040503050406030204" pitchFamily="18" charset="0"/>
              </a:rPr>
              <a:t>5.Flowcharts</a:t>
            </a:r>
          </a:p>
          <a:p>
            <a:br>
              <a:rPr lang="en-IN" sz="2900" cap="none" dirty="0">
                <a:solidFill>
                  <a:schemeClr val="tx1"/>
                </a:solidFill>
                <a:latin typeface="Arial Rounded MT Bold" panose="020F0704030504030204" pitchFamily="34" charset="0"/>
                <a:ea typeface="Cambria" panose="02040503050406030204" pitchFamily="18" charset="0"/>
              </a:rPr>
            </a:br>
            <a:r>
              <a:rPr lang="en-IN" sz="2900" cap="none" dirty="0">
                <a:solidFill>
                  <a:schemeClr val="tx1"/>
                </a:solidFill>
                <a:latin typeface="Arial Rounded MT Bold" panose="020F0704030504030204" pitchFamily="34" charset="0"/>
                <a:ea typeface="Cambria" panose="02040503050406030204" pitchFamily="18" charset="0"/>
              </a:rPr>
              <a:t>6.Implementation images</a:t>
            </a:r>
          </a:p>
          <a:p>
            <a:br>
              <a:rPr lang="en-IN" sz="2900" cap="none" dirty="0">
                <a:solidFill>
                  <a:schemeClr val="tx1"/>
                </a:solidFill>
                <a:latin typeface="Arial Rounded MT Bold" panose="020F0704030504030204" pitchFamily="34" charset="0"/>
                <a:ea typeface="Cambria" panose="02040503050406030204" pitchFamily="18" charset="0"/>
              </a:rPr>
            </a:br>
            <a:r>
              <a:rPr lang="en-IN" sz="2900" dirty="0">
                <a:solidFill>
                  <a:schemeClr val="tx1"/>
                </a:solidFill>
                <a:latin typeface="Arial Rounded MT Bold" panose="020F0704030504030204" pitchFamily="34" charset="0"/>
                <a:ea typeface="Cambria" panose="02040503050406030204" pitchFamily="18" charset="0"/>
              </a:rPr>
              <a:t>7</a:t>
            </a:r>
            <a:r>
              <a:rPr lang="en-IN" sz="2900" cap="none" dirty="0">
                <a:solidFill>
                  <a:schemeClr val="tx1"/>
                </a:solidFill>
                <a:latin typeface="Arial Rounded MT Bold" panose="020F0704030504030204" pitchFamily="34" charset="0"/>
                <a:ea typeface="Cambria" panose="02040503050406030204" pitchFamily="18" charset="0"/>
              </a:rPr>
              <a:t>.Testing images</a:t>
            </a:r>
            <a:br>
              <a:rPr lang="en-IN" sz="2000" cap="none" dirty="0">
                <a:latin typeface="Arial Rounded MT Bold" panose="020F0704030504030204" pitchFamily="34" charset="0"/>
                <a:ea typeface="Cambria" panose="02040503050406030204" pitchFamily="18" charset="0"/>
              </a:rPr>
            </a:br>
            <a:endParaRPr lang="en-US" sz="2000" dirty="0">
              <a:latin typeface="Arial Rounded MT Bold" panose="020F0704030504030204" pitchFamily="34" charset="0"/>
            </a:endParaRP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21"/>
          </p:nvPr>
        </p:nvPicPr>
        <p:blipFill>
          <a:blip r:embed="rId10">
            <a:extLst>
              <a:ext uri="{96DAC541-7B7A-43D3-8B79-37D633B846F1}">
                <asvg:svgBlip xmlns:asvg="http://schemas.microsoft.com/office/drawing/2016/SVG/main" r:embed="rId11"/>
              </a:ext>
            </a:extLst>
          </a:blip>
          <a:srcRect l="853" r="853"/>
          <a:stretch>
            <a:fillRect/>
          </a:stretch>
        </p:blipFill>
        <p:spPr>
          <a:xfrm>
            <a:off x="208608" y="3275423"/>
            <a:ext cx="914400" cy="930275"/>
          </a:xfrm>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6204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479FDE5-C994-4742-040B-A5B3FDE0C977}"/>
              </a:ext>
            </a:extLst>
          </p:cNvPr>
          <p:cNvGraphicFramePr/>
          <p:nvPr>
            <p:extLst>
              <p:ext uri="{D42A27DB-BD31-4B8C-83A1-F6EECF244321}">
                <p14:modId xmlns:p14="http://schemas.microsoft.com/office/powerpoint/2010/main" val="1676347116"/>
              </p:ext>
            </p:extLst>
          </p:nvPr>
        </p:nvGraphicFramePr>
        <p:xfrm>
          <a:off x="335360" y="404664"/>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E7D8F31-6E34-F7BB-93C3-E23C55C9977D}"/>
              </a:ext>
            </a:extLst>
          </p:cNvPr>
          <p:cNvSpPr>
            <a:spLocks noGrp="1"/>
          </p:cNvSpPr>
          <p:nvPr>
            <p:ph type="sldNum" sz="quarter" idx="4"/>
          </p:nvPr>
        </p:nvSpPr>
        <p:spPr/>
        <p:txBody>
          <a:bodyPr/>
          <a:lstStyle/>
          <a:p>
            <a:fld id="{4FAB73BC-B049-4115-A692-8D63A059BFB8}" type="slidenum">
              <a:rPr lang="en-US" noProof="0" smtClean="0"/>
              <a:pPr/>
              <a:t>30</a:t>
            </a:fld>
            <a:endParaRPr lang="en-US" noProof="0" dirty="0"/>
          </a:p>
        </p:txBody>
      </p:sp>
      <p:pic>
        <p:nvPicPr>
          <p:cNvPr id="5" name="Picture 4">
            <a:extLst>
              <a:ext uri="{FF2B5EF4-FFF2-40B4-BE49-F238E27FC236}">
                <a16:creationId xmlns:a16="http://schemas.microsoft.com/office/drawing/2014/main" id="{499139AA-817E-BFBD-B243-CD699E8DA7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490" y="1112550"/>
            <a:ext cx="10916086" cy="5654105"/>
          </a:xfrm>
          <a:prstGeom prst="rect">
            <a:avLst/>
          </a:prstGeom>
        </p:spPr>
      </p:pic>
    </p:spTree>
    <p:extLst>
      <p:ext uri="{BB962C8B-B14F-4D97-AF65-F5344CB8AC3E}">
        <p14:creationId xmlns:p14="http://schemas.microsoft.com/office/powerpoint/2010/main" val="18910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D2DA824-414B-27EC-05EE-3FC555F16671}"/>
              </a:ext>
            </a:extLst>
          </p:cNvPr>
          <p:cNvGraphicFramePr/>
          <p:nvPr/>
        </p:nvGraphicFramePr>
        <p:xfrm>
          <a:off x="263352" y="332656"/>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2B599AD-1721-47DC-6546-4E2B7CCD75EC}"/>
              </a:ext>
            </a:extLst>
          </p:cNvPr>
          <p:cNvSpPr>
            <a:spLocks noGrp="1"/>
          </p:cNvSpPr>
          <p:nvPr>
            <p:ph type="sldNum" sz="quarter" idx="4"/>
          </p:nvPr>
        </p:nvSpPr>
        <p:spPr/>
        <p:txBody>
          <a:bodyPr/>
          <a:lstStyle/>
          <a:p>
            <a:fld id="{4FAB73BC-B049-4115-A692-8D63A059BFB8}" type="slidenum">
              <a:rPr lang="en-US" noProof="0" smtClean="0"/>
              <a:pPr/>
              <a:t>31</a:t>
            </a:fld>
            <a:endParaRPr lang="en-US" noProof="0" dirty="0"/>
          </a:p>
        </p:txBody>
      </p:sp>
      <p:pic>
        <p:nvPicPr>
          <p:cNvPr id="5" name="Picture 4">
            <a:extLst>
              <a:ext uri="{FF2B5EF4-FFF2-40B4-BE49-F238E27FC236}">
                <a16:creationId xmlns:a16="http://schemas.microsoft.com/office/drawing/2014/main" id="{6839FCA9-E3AB-8F69-BAA3-8CC2107892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202" y="1038910"/>
            <a:ext cx="10024278" cy="5638518"/>
          </a:xfrm>
          <a:prstGeom prst="rect">
            <a:avLst/>
          </a:prstGeom>
        </p:spPr>
      </p:pic>
    </p:spTree>
    <p:extLst>
      <p:ext uri="{BB962C8B-B14F-4D97-AF65-F5344CB8AC3E}">
        <p14:creationId xmlns:p14="http://schemas.microsoft.com/office/powerpoint/2010/main" val="19252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24CA04C-4EFB-66AE-2D3E-441530C10820}"/>
              </a:ext>
            </a:extLst>
          </p:cNvPr>
          <p:cNvGraphicFramePr/>
          <p:nvPr/>
        </p:nvGraphicFramePr>
        <p:xfrm>
          <a:off x="335360" y="476672"/>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BA59228-BAE4-7238-0D5E-A8FBC31B1B11}"/>
              </a:ext>
            </a:extLst>
          </p:cNvPr>
          <p:cNvSpPr>
            <a:spLocks noGrp="1"/>
          </p:cNvSpPr>
          <p:nvPr>
            <p:ph type="sldNum" sz="quarter" idx="4"/>
          </p:nvPr>
        </p:nvSpPr>
        <p:spPr/>
        <p:txBody>
          <a:bodyPr/>
          <a:lstStyle/>
          <a:p>
            <a:fld id="{4FAB73BC-B049-4115-A692-8D63A059BFB8}" type="slidenum">
              <a:rPr lang="en-US" noProof="0" smtClean="0"/>
              <a:pPr/>
              <a:t>32</a:t>
            </a:fld>
            <a:endParaRPr lang="en-US" noProof="0" dirty="0"/>
          </a:p>
        </p:txBody>
      </p:sp>
      <p:pic>
        <p:nvPicPr>
          <p:cNvPr id="5" name="Picture 4">
            <a:extLst>
              <a:ext uri="{FF2B5EF4-FFF2-40B4-BE49-F238E27FC236}">
                <a16:creationId xmlns:a16="http://schemas.microsoft.com/office/drawing/2014/main" id="{2FBC1505-8132-DAAB-754D-44071C5F83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788" y="1156598"/>
            <a:ext cx="10009112" cy="5629987"/>
          </a:xfrm>
          <a:prstGeom prst="rect">
            <a:avLst/>
          </a:prstGeom>
        </p:spPr>
      </p:pic>
    </p:spTree>
    <p:extLst>
      <p:ext uri="{BB962C8B-B14F-4D97-AF65-F5344CB8AC3E}">
        <p14:creationId xmlns:p14="http://schemas.microsoft.com/office/powerpoint/2010/main" val="3184997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1593ABC-55B3-B64D-ABBA-775E02F05539}"/>
              </a:ext>
            </a:extLst>
          </p:cNvPr>
          <p:cNvGraphicFramePr/>
          <p:nvPr/>
        </p:nvGraphicFramePr>
        <p:xfrm>
          <a:off x="263352" y="404664"/>
          <a:ext cx="10632440" cy="723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F98AFD1-5399-63DE-A737-B070AA88C5AA}"/>
              </a:ext>
            </a:extLst>
          </p:cNvPr>
          <p:cNvSpPr>
            <a:spLocks noGrp="1"/>
          </p:cNvSpPr>
          <p:nvPr>
            <p:ph type="sldNum" sz="quarter" idx="4"/>
          </p:nvPr>
        </p:nvSpPr>
        <p:spPr/>
        <p:txBody>
          <a:bodyPr/>
          <a:lstStyle/>
          <a:p>
            <a:fld id="{4FAB73BC-B049-4115-A692-8D63A059BFB8}" type="slidenum">
              <a:rPr lang="en-US" noProof="0" smtClean="0"/>
              <a:pPr/>
              <a:t>33</a:t>
            </a:fld>
            <a:endParaRPr lang="en-US" noProof="0" dirty="0"/>
          </a:p>
        </p:txBody>
      </p:sp>
      <p:pic>
        <p:nvPicPr>
          <p:cNvPr id="5" name="Picture 4">
            <a:extLst>
              <a:ext uri="{FF2B5EF4-FFF2-40B4-BE49-F238E27FC236}">
                <a16:creationId xmlns:a16="http://schemas.microsoft.com/office/drawing/2014/main" id="{5B62D972-364A-5B27-1AC5-261E0DAC30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352" y="1112054"/>
            <a:ext cx="10153128" cy="5710994"/>
          </a:xfrm>
          <a:prstGeom prst="rect">
            <a:avLst/>
          </a:prstGeom>
        </p:spPr>
      </p:pic>
    </p:spTree>
    <p:extLst>
      <p:ext uri="{BB962C8B-B14F-4D97-AF65-F5344CB8AC3E}">
        <p14:creationId xmlns:p14="http://schemas.microsoft.com/office/powerpoint/2010/main" val="1069721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A1126ED-4E7E-B5FA-83E0-0D03F0349E8E}"/>
              </a:ext>
            </a:extLst>
          </p:cNvPr>
          <p:cNvGraphicFramePr/>
          <p:nvPr>
            <p:extLst>
              <p:ext uri="{D42A27DB-BD31-4B8C-83A1-F6EECF244321}">
                <p14:modId xmlns:p14="http://schemas.microsoft.com/office/powerpoint/2010/main" val="635583049"/>
              </p:ext>
            </p:extLst>
          </p:nvPr>
        </p:nvGraphicFramePr>
        <p:xfrm>
          <a:off x="191344" y="476672"/>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07420DA-E436-3846-A90F-CB826D16BF1D}"/>
              </a:ext>
            </a:extLst>
          </p:cNvPr>
          <p:cNvSpPr>
            <a:spLocks noGrp="1"/>
          </p:cNvSpPr>
          <p:nvPr>
            <p:ph type="sldNum" sz="quarter" idx="4"/>
          </p:nvPr>
        </p:nvSpPr>
        <p:spPr/>
        <p:txBody>
          <a:bodyPr/>
          <a:lstStyle/>
          <a:p>
            <a:fld id="{4FAB73BC-B049-4115-A692-8D63A059BFB8}" type="slidenum">
              <a:rPr lang="en-US" noProof="0" smtClean="0"/>
              <a:pPr/>
              <a:t>34</a:t>
            </a:fld>
            <a:endParaRPr lang="en-US" noProof="0" dirty="0"/>
          </a:p>
        </p:txBody>
      </p:sp>
      <p:pic>
        <p:nvPicPr>
          <p:cNvPr id="5" name="Picture 4">
            <a:extLst>
              <a:ext uri="{FF2B5EF4-FFF2-40B4-BE49-F238E27FC236}">
                <a16:creationId xmlns:a16="http://schemas.microsoft.com/office/drawing/2014/main" id="{277847DC-A427-C1A8-4422-89DCA2DC22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490" y="1184558"/>
            <a:ext cx="9907974" cy="5573098"/>
          </a:xfrm>
          <a:prstGeom prst="rect">
            <a:avLst/>
          </a:prstGeom>
        </p:spPr>
      </p:pic>
    </p:spTree>
    <p:extLst>
      <p:ext uri="{BB962C8B-B14F-4D97-AF65-F5344CB8AC3E}">
        <p14:creationId xmlns:p14="http://schemas.microsoft.com/office/powerpoint/2010/main" val="1756859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202C2AB-5BC7-F6E0-220A-2E43AC7F8074}"/>
              </a:ext>
            </a:extLst>
          </p:cNvPr>
          <p:cNvGraphicFramePr/>
          <p:nvPr>
            <p:extLst>
              <p:ext uri="{D42A27DB-BD31-4B8C-83A1-F6EECF244321}">
                <p14:modId xmlns:p14="http://schemas.microsoft.com/office/powerpoint/2010/main" val="1966659656"/>
              </p:ext>
            </p:extLst>
          </p:nvPr>
        </p:nvGraphicFramePr>
        <p:xfrm>
          <a:off x="335360" y="332656"/>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8D4AD85-2134-AA97-2A27-5AC24E1B719F}"/>
              </a:ext>
            </a:extLst>
          </p:cNvPr>
          <p:cNvSpPr>
            <a:spLocks noGrp="1"/>
          </p:cNvSpPr>
          <p:nvPr>
            <p:ph type="sldNum" sz="quarter" idx="4"/>
          </p:nvPr>
        </p:nvSpPr>
        <p:spPr/>
        <p:txBody>
          <a:bodyPr/>
          <a:lstStyle/>
          <a:p>
            <a:fld id="{4FAB73BC-B049-4115-A692-8D63A059BFB8}" type="slidenum">
              <a:rPr lang="en-US" noProof="0" smtClean="0"/>
              <a:pPr/>
              <a:t>35</a:t>
            </a:fld>
            <a:endParaRPr lang="en-US" noProof="0" dirty="0"/>
          </a:p>
        </p:txBody>
      </p:sp>
      <p:sp>
        <p:nvSpPr>
          <p:cNvPr id="5" name="TextBox 4">
            <a:extLst>
              <a:ext uri="{FF2B5EF4-FFF2-40B4-BE49-F238E27FC236}">
                <a16:creationId xmlns:a16="http://schemas.microsoft.com/office/drawing/2014/main" id="{1088DC07-5446-6DF4-67CD-E9C6DA4534FF}"/>
              </a:ext>
            </a:extLst>
          </p:cNvPr>
          <p:cNvSpPr txBox="1"/>
          <p:nvPr/>
        </p:nvSpPr>
        <p:spPr>
          <a:xfrm>
            <a:off x="833653" y="1543449"/>
            <a:ext cx="10524693" cy="4293483"/>
          </a:xfrm>
          <a:prstGeom prst="rect">
            <a:avLst/>
          </a:prstGeom>
          <a:blipFill dpi="0" rotWithShape="1">
            <a:blip r:embed="rId7"/>
            <a:srcRect/>
            <a:tile tx="0" ty="0" sx="100000" sy="100000" flip="none" algn="tl"/>
          </a:blipFill>
          <a:ln>
            <a:solidFill>
              <a:schemeClr val="accent1"/>
            </a:solidFill>
          </a:ln>
        </p:spPr>
        <p:txBody>
          <a:bodyPr wrap="square">
            <a:spAutoFit/>
          </a:bodyPr>
          <a:lstStyle/>
          <a:p>
            <a:pPr marL="285750" indent="-285750">
              <a:buFont typeface="Arial" panose="020B0604020202020204" pitchFamily="34" charset="0"/>
              <a:buChar char="•"/>
            </a:pPr>
            <a:r>
              <a:rPr lang="en-IN" sz="2100" dirty="0">
                <a:latin typeface="Arial Rounded MT Bold" panose="020F0704030504030204" pitchFamily="34" charset="0"/>
              </a:rPr>
              <a:t>The IoC (Inversion of Control) container is one of the primary characteristics of the Spring framework. The management of an application's objects is the responsibility of the Spring IoC container. Inversion of control is achieved using dependency injection. </a:t>
            </a:r>
          </a:p>
          <a:p>
            <a:endParaRPr lang="en-IN" sz="2100" dirty="0">
              <a:latin typeface="Arial Rounded MT Bold" panose="020F0704030504030204" pitchFamily="34" charset="0"/>
            </a:endParaRPr>
          </a:p>
          <a:p>
            <a:pPr marL="285750" indent="-285750">
              <a:buFont typeface="Arial" panose="020B0604020202020204" pitchFamily="34" charset="0"/>
              <a:buChar char="•"/>
            </a:pPr>
            <a:r>
              <a:rPr lang="en-IN" sz="2100" dirty="0">
                <a:latin typeface="Arial Rounded MT Bold" panose="020F0704030504030204" pitchFamily="34" charset="0"/>
              </a:rPr>
              <a:t>The Spring IoC container is represented by the interfaces Bean Factory and Application Context. The root interface for gaining access to the Spring container in this case is Bean Factory. </a:t>
            </a:r>
          </a:p>
          <a:p>
            <a:endParaRPr lang="en-IN" sz="2100" dirty="0">
              <a:latin typeface="Arial Rounded MT Bold" panose="020F0704030504030204" pitchFamily="34" charset="0"/>
            </a:endParaRPr>
          </a:p>
          <a:p>
            <a:pPr marL="285750" indent="-285750">
              <a:buFont typeface="Arial" panose="020B0604020202020204" pitchFamily="34" charset="0"/>
              <a:buChar char="•"/>
            </a:pPr>
            <a:r>
              <a:rPr lang="en-IN" sz="2100" dirty="0">
                <a:latin typeface="Arial Rounded MT Bold" panose="020F0704030504030204" pitchFamily="34" charset="0"/>
              </a:rPr>
              <a:t>It offers the most fundamental bean management features.</a:t>
            </a:r>
          </a:p>
          <a:p>
            <a:endParaRPr lang="en-IN" sz="2100" dirty="0">
              <a:latin typeface="Arial Rounded MT Bold" panose="020F0704030504030204" pitchFamily="34" charset="0"/>
            </a:endParaRPr>
          </a:p>
          <a:p>
            <a:pPr marL="285750" indent="-285750">
              <a:buFont typeface="Arial" panose="020B0604020202020204" pitchFamily="34" charset="0"/>
              <a:buChar char="•"/>
            </a:pPr>
            <a:r>
              <a:rPr lang="en-IN" sz="2100" dirty="0">
                <a:latin typeface="Arial Rounded MT Bold" panose="020F0704030504030204" pitchFamily="34" charset="0"/>
              </a:rPr>
              <a:t>The Application Context, on the other hand, is a sub-interface of the Bean Factory.</a:t>
            </a:r>
          </a:p>
        </p:txBody>
      </p:sp>
    </p:spTree>
    <p:extLst>
      <p:ext uri="{BB962C8B-B14F-4D97-AF65-F5344CB8AC3E}">
        <p14:creationId xmlns:p14="http://schemas.microsoft.com/office/powerpoint/2010/main" val="2605531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785BD1D-A312-D730-CB11-B29E31CB9C75}"/>
              </a:ext>
            </a:extLst>
          </p:cNvPr>
          <p:cNvGraphicFramePr/>
          <p:nvPr/>
        </p:nvGraphicFramePr>
        <p:xfrm>
          <a:off x="119336" y="404664"/>
          <a:ext cx="1080516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1570605-8EFA-09D1-914E-386492AB9839}"/>
              </a:ext>
            </a:extLst>
          </p:cNvPr>
          <p:cNvSpPr>
            <a:spLocks noGrp="1"/>
          </p:cNvSpPr>
          <p:nvPr>
            <p:ph type="sldNum" sz="quarter" idx="4"/>
          </p:nvPr>
        </p:nvSpPr>
        <p:spPr/>
        <p:txBody>
          <a:bodyPr/>
          <a:lstStyle/>
          <a:p>
            <a:fld id="{4FAB73BC-B049-4115-A692-8D63A059BFB8}" type="slidenum">
              <a:rPr lang="en-US" noProof="0" smtClean="0"/>
              <a:pPr/>
              <a:t>36</a:t>
            </a:fld>
            <a:endParaRPr lang="en-US" noProof="0" dirty="0"/>
          </a:p>
        </p:txBody>
      </p:sp>
      <p:pic>
        <p:nvPicPr>
          <p:cNvPr id="6" name="Picture 5">
            <a:extLst>
              <a:ext uri="{FF2B5EF4-FFF2-40B4-BE49-F238E27FC236}">
                <a16:creationId xmlns:a16="http://schemas.microsoft.com/office/drawing/2014/main" id="{987105AB-934C-DA01-41D9-837262990D70}"/>
              </a:ext>
            </a:extLst>
          </p:cNvPr>
          <p:cNvPicPr>
            <a:picLocks noChangeAspect="1"/>
          </p:cNvPicPr>
          <p:nvPr/>
        </p:nvPicPr>
        <p:blipFill>
          <a:blip r:embed="rId7"/>
          <a:stretch>
            <a:fillRect/>
          </a:stretch>
        </p:blipFill>
        <p:spPr>
          <a:xfrm>
            <a:off x="335360" y="998646"/>
            <a:ext cx="11377264" cy="5706954"/>
          </a:xfrm>
          <a:prstGeom prst="rect">
            <a:avLst/>
          </a:prstGeom>
        </p:spPr>
      </p:pic>
    </p:spTree>
    <p:extLst>
      <p:ext uri="{BB962C8B-B14F-4D97-AF65-F5344CB8AC3E}">
        <p14:creationId xmlns:p14="http://schemas.microsoft.com/office/powerpoint/2010/main" val="244593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A22F9-7570-82FC-2621-B975844CD66E}"/>
              </a:ext>
            </a:extLst>
          </p:cNvPr>
          <p:cNvSpPr>
            <a:spLocks noGrp="1"/>
          </p:cNvSpPr>
          <p:nvPr>
            <p:ph type="sldNum" sz="quarter" idx="4"/>
          </p:nvPr>
        </p:nvSpPr>
        <p:spPr/>
        <p:txBody>
          <a:bodyPr/>
          <a:lstStyle/>
          <a:p>
            <a:fld id="{4FAB73BC-B049-4115-A692-8D63A059BFB8}" type="slidenum">
              <a:rPr lang="en-US" noProof="0" smtClean="0"/>
              <a:pPr/>
              <a:t>37</a:t>
            </a:fld>
            <a:endParaRPr lang="en-US" noProof="0" dirty="0"/>
          </a:p>
        </p:txBody>
      </p:sp>
    </p:spTree>
    <p:extLst>
      <p:ext uri="{BB962C8B-B14F-4D97-AF65-F5344CB8AC3E}">
        <p14:creationId xmlns:p14="http://schemas.microsoft.com/office/powerpoint/2010/main" val="3692673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a:xfrm>
            <a:off x="1199456" y="188640"/>
            <a:ext cx="9849544" cy="5976664"/>
          </a:xfrm>
        </p:spPr>
        <p:txBody>
          <a:bodyPr>
            <a:normAutofit fontScale="90000"/>
          </a:bodyPr>
          <a:lstStyle/>
          <a:p>
            <a:pPr algn="ctr">
              <a:lnSpc>
                <a:spcPct val="100000"/>
              </a:lnSpc>
              <a:buClr>
                <a:schemeClr val="accent1">
                  <a:lumMod val="50000"/>
                </a:schemeClr>
              </a:buClr>
              <a:buFont typeface="Wingdings" pitchFamily="2" charset="2"/>
              <a:buChar char="v"/>
            </a:pPr>
            <a:br>
              <a:rPr lang="en-US" sz="4000" u="sng" dirty="0">
                <a:latin typeface="Bauhaus 93" panose="04030905020B02020C02" pitchFamily="82" charset="0"/>
              </a:rPr>
            </a:br>
            <a:br>
              <a:rPr lang="en-US" sz="4000" u="sng" dirty="0">
                <a:latin typeface="Bauhaus 93" panose="04030905020B02020C02" pitchFamily="82" charset="0"/>
              </a:rPr>
            </a:br>
            <a:br>
              <a:rPr lang="en-US" sz="4000" u="sng" dirty="0">
                <a:latin typeface="Bauhaus 93" panose="04030905020B02020C02" pitchFamily="82" charset="0"/>
              </a:rPr>
            </a:br>
            <a:br>
              <a:rPr lang="en-US" sz="4000" u="sng" dirty="0">
                <a:latin typeface="Bauhaus 93" panose="04030905020B02020C02" pitchFamily="82" charset="0"/>
              </a:rPr>
            </a:br>
            <a:br>
              <a:rPr lang="en-US" sz="4000" u="sng" dirty="0">
                <a:latin typeface="Bauhaus 93" panose="04030905020B02020C02" pitchFamily="82" charset="0"/>
              </a:rPr>
            </a:br>
            <a:br>
              <a:rPr lang="en-US" sz="4000" u="sng" dirty="0">
                <a:latin typeface="Bauhaus 93" panose="04030905020B02020C02" pitchFamily="82" charset="0"/>
              </a:rPr>
            </a:br>
            <a:br>
              <a:rPr lang="en-US" sz="4000" u="sng" dirty="0">
                <a:latin typeface="Bauhaus 93" panose="04030905020B02020C02" pitchFamily="82" charset="0"/>
              </a:rPr>
            </a:br>
            <a:r>
              <a:rPr lang="en-US" sz="4000" u="sng" dirty="0">
                <a:latin typeface="Bauhaus 93" panose="04030905020B02020C02" pitchFamily="82" charset="0"/>
              </a:rPr>
              <a:t>Introduction</a:t>
            </a:r>
            <a:r>
              <a:rPr lang="en-US" sz="4900" u="sng" dirty="0"/>
              <a:t>:-</a:t>
            </a:r>
            <a:br>
              <a:rPr lang="en-US" sz="4900" u="sng" dirty="0"/>
            </a:br>
            <a:br>
              <a:rPr lang="en-US" sz="4900" u="sng" dirty="0"/>
            </a:br>
            <a:r>
              <a:rPr lang="en-IN" sz="2000" cap="none" dirty="0">
                <a:solidFill>
                  <a:schemeClr val="accent2">
                    <a:lumMod val="20000"/>
                    <a:lumOff val="80000"/>
                  </a:schemeClr>
                </a:solidFill>
                <a:latin typeface="Times New Roman" panose="02020603050405020304" pitchFamily="18" charset="0"/>
                <a:cs typeface="Times New Roman" panose="02020603050405020304" pitchFamily="18" charset="0"/>
              </a:rPr>
              <a:t>Online complaint redressal system provides an online way of solving the problems faced by customers by saving time</a:t>
            </a:r>
            <a:r>
              <a:rPr lang="en-IN" sz="3100" cap="none" dirty="0">
                <a:solidFill>
                  <a:schemeClr val="accent2">
                    <a:lumMod val="20000"/>
                    <a:lumOff val="80000"/>
                  </a:schemeClr>
                </a:solidFill>
                <a:latin typeface="Times New Roman" panose="02020603050405020304" pitchFamily="18" charset="0"/>
                <a:cs typeface="Times New Roman" panose="02020603050405020304" pitchFamily="18" charset="0"/>
              </a:rPr>
              <a:t>. </a:t>
            </a:r>
            <a:br>
              <a:rPr lang="en-IN" sz="3600" cap="none" dirty="0">
                <a:solidFill>
                  <a:schemeClr val="accent2">
                    <a:lumMod val="20000"/>
                    <a:lumOff val="80000"/>
                  </a:schemeClr>
                </a:solidFill>
                <a:latin typeface="Times New Roman" panose="02020603050405020304" pitchFamily="18" charset="0"/>
                <a:cs typeface="Times New Roman" panose="02020603050405020304" pitchFamily="18" charset="0"/>
              </a:rPr>
            </a:br>
            <a:br>
              <a:rPr lang="en-IN" sz="3600" cap="none" dirty="0">
                <a:solidFill>
                  <a:schemeClr val="accent2">
                    <a:lumMod val="20000"/>
                    <a:lumOff val="80000"/>
                  </a:schemeClr>
                </a:solidFill>
                <a:latin typeface="Times New Roman" panose="02020603050405020304" pitchFamily="18" charset="0"/>
                <a:cs typeface="Times New Roman" panose="02020603050405020304" pitchFamily="18" charset="0"/>
              </a:rPr>
            </a:br>
            <a:r>
              <a:rPr lang="en-IN" sz="2200" cap="none" dirty="0">
                <a:solidFill>
                  <a:schemeClr val="accent2">
                    <a:lumMod val="20000"/>
                    <a:lumOff val="80000"/>
                  </a:schemeClr>
                </a:solidFill>
                <a:latin typeface="Times New Roman" panose="02020603050405020304" pitchFamily="18" charset="0"/>
                <a:cs typeface="Times New Roman" panose="02020603050405020304" pitchFamily="18" charset="0"/>
              </a:rPr>
              <a:t>The proposed complaint redressal system will be capable of taking care of the following activities:-</a:t>
            </a:r>
            <a:br>
              <a:rPr lang="en-IN" sz="2200" cap="none" dirty="0">
                <a:solidFill>
                  <a:schemeClr val="accent2">
                    <a:lumMod val="20000"/>
                    <a:lumOff val="80000"/>
                  </a:schemeClr>
                </a:solidFill>
                <a:latin typeface="Times New Roman" panose="02020603050405020304" pitchFamily="18" charset="0"/>
                <a:cs typeface="Times New Roman" panose="02020603050405020304" pitchFamily="18" charset="0"/>
              </a:rPr>
            </a:br>
            <a:br>
              <a:rPr lang="en-IN" sz="2200" cap="none" dirty="0">
                <a:solidFill>
                  <a:schemeClr val="accent2">
                    <a:lumMod val="20000"/>
                    <a:lumOff val="80000"/>
                  </a:schemeClr>
                </a:solidFill>
                <a:latin typeface="Times New Roman" panose="02020603050405020304" pitchFamily="18" charset="0"/>
                <a:cs typeface="Times New Roman" panose="02020603050405020304" pitchFamily="18" charset="0"/>
              </a:rPr>
            </a:br>
            <a:r>
              <a:rPr lang="en-IN" sz="2200" cap="none" dirty="0">
                <a:solidFill>
                  <a:schemeClr val="accent2">
                    <a:lumMod val="20000"/>
                    <a:lumOff val="80000"/>
                  </a:schemeClr>
                </a:solidFill>
                <a:latin typeface="Times New Roman" panose="02020603050405020304" pitchFamily="18" charset="0"/>
                <a:cs typeface="Times New Roman" panose="02020603050405020304" pitchFamily="18" charset="0"/>
              </a:rPr>
              <a:t>1</a:t>
            </a:r>
            <a:r>
              <a:rPr lang="en-IN" sz="2700" cap="none" dirty="0">
                <a:solidFill>
                  <a:schemeClr val="accent2">
                    <a:lumMod val="20000"/>
                    <a:lumOff val="80000"/>
                  </a:schemeClr>
                </a:solidFill>
                <a:latin typeface="Times New Roman" panose="02020603050405020304" pitchFamily="18" charset="0"/>
                <a:cs typeface="Times New Roman" panose="02020603050405020304" pitchFamily="18" charset="0"/>
              </a:rPr>
              <a:t>) </a:t>
            </a:r>
            <a:r>
              <a:rPr lang="en-IN" sz="2000" cap="none" dirty="0">
                <a:solidFill>
                  <a:srgbClr val="FFFF00"/>
                </a:solidFill>
                <a:latin typeface="Times New Roman" panose="02020603050405020304" pitchFamily="18" charset="0"/>
                <a:cs typeface="Times New Roman" panose="02020603050405020304" pitchFamily="18" charset="0"/>
              </a:rPr>
              <a:t>Customer can post the complaints in the site and get them solved in a specified time and can also know the status of the complaint he has raised.</a:t>
            </a:r>
            <a:br>
              <a:rPr lang="en-IN" sz="2000" cap="none" dirty="0">
                <a:solidFill>
                  <a:srgbClr val="FFFF00"/>
                </a:solidFill>
                <a:latin typeface="Times New Roman" panose="02020603050405020304" pitchFamily="18" charset="0"/>
                <a:cs typeface="Times New Roman" panose="02020603050405020304" pitchFamily="18" charset="0"/>
              </a:rPr>
            </a:br>
            <a:br>
              <a:rPr lang="en-IN" sz="1800" cap="none" dirty="0">
                <a:solidFill>
                  <a:srgbClr val="FFFF00"/>
                </a:solidFill>
                <a:latin typeface="Times New Roman" panose="02020603050405020304" pitchFamily="18" charset="0"/>
                <a:cs typeface="Times New Roman" panose="02020603050405020304" pitchFamily="18" charset="0"/>
              </a:rPr>
            </a:br>
            <a:r>
              <a:rPr lang="en-IN" sz="1800" cap="none" dirty="0">
                <a:solidFill>
                  <a:srgbClr val="FFFF00"/>
                </a:solidFill>
                <a:latin typeface="Times New Roman" panose="02020603050405020304" pitchFamily="18" charset="0"/>
                <a:cs typeface="Times New Roman" panose="02020603050405020304" pitchFamily="18" charset="0"/>
              </a:rPr>
              <a:t>2) </a:t>
            </a:r>
            <a:r>
              <a:rPr lang="en-IN" sz="2000" cap="none" dirty="0">
                <a:solidFill>
                  <a:srgbClr val="FFFF00"/>
                </a:solidFill>
                <a:latin typeface="Times New Roman" panose="02020603050405020304" pitchFamily="18" charset="0"/>
                <a:cs typeface="Times New Roman" panose="02020603050405020304" pitchFamily="18" charset="0"/>
              </a:rPr>
              <a:t>Alert the concerned higher authority in case of escalation.</a:t>
            </a:r>
            <a:br>
              <a:rPr lang="en-IN" sz="2000" cap="none" dirty="0">
                <a:solidFill>
                  <a:srgbClr val="FFFF00"/>
                </a:solidFill>
                <a:latin typeface="Times New Roman" panose="02020603050405020304" pitchFamily="18" charset="0"/>
                <a:cs typeface="Times New Roman" panose="02020603050405020304" pitchFamily="18" charset="0"/>
              </a:rPr>
            </a:br>
            <a:br>
              <a:rPr lang="en-IN" sz="2000" cap="none" dirty="0">
                <a:solidFill>
                  <a:srgbClr val="FFFF00"/>
                </a:solidFill>
                <a:latin typeface="Times New Roman" panose="02020603050405020304" pitchFamily="18" charset="0"/>
                <a:cs typeface="Times New Roman" panose="02020603050405020304" pitchFamily="18" charset="0"/>
              </a:rPr>
            </a:br>
            <a:r>
              <a:rPr lang="en-IN" sz="2000" cap="none" dirty="0">
                <a:solidFill>
                  <a:srgbClr val="FFFF00"/>
                </a:solidFill>
                <a:latin typeface="Times New Roman" panose="02020603050405020304" pitchFamily="18" charset="0"/>
                <a:cs typeface="Times New Roman" panose="02020603050405020304" pitchFamily="18" charset="0"/>
              </a:rPr>
              <a:t>3) The customer can enquire about the status of the application at any time</a:t>
            </a:r>
            <a:r>
              <a:rPr lang="en-IN" sz="2200" cap="none" dirty="0">
                <a:latin typeface="Times New Roman" panose="02020603050405020304" pitchFamily="18" charset="0"/>
                <a:cs typeface="Times New Roman" panose="02020603050405020304" pitchFamily="18" charset="0"/>
              </a:rPr>
              <a:t>.</a:t>
            </a:r>
            <a:br>
              <a:rPr lang="en-US" sz="2200" cap="none" dirty="0"/>
            </a:br>
            <a:br>
              <a:rPr lang="en-US" sz="2700" cap="none" dirty="0"/>
            </a:br>
            <a:br>
              <a:rPr lang="en-US" sz="4000" dirty="0"/>
            </a:br>
            <a:br>
              <a:rPr lang="en-US" sz="4000" dirty="0"/>
            </a:br>
            <a:br>
              <a:rPr lang="en-US" sz="4000" dirty="0"/>
            </a:br>
            <a:br>
              <a:rPr lang="en-US" sz="4000" dirty="0"/>
            </a:br>
            <a:br>
              <a:rPr lang="en-US" sz="4000" dirty="0"/>
            </a:br>
            <a:br>
              <a:rPr lang="en-US" sz="4000" dirty="0"/>
            </a:br>
            <a:endParaRPr lang="en-US" sz="4000"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3069052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635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59AFE-9E7F-10B6-83F4-CE8C4F6ED2A6}"/>
              </a:ext>
            </a:extLst>
          </p:cNvPr>
          <p:cNvSpPr>
            <a:spLocks noGrp="1"/>
          </p:cNvSpPr>
          <p:nvPr>
            <p:ph type="title"/>
          </p:nvPr>
        </p:nvSpPr>
        <p:spPr>
          <a:xfrm>
            <a:off x="779928" y="648640"/>
            <a:ext cx="6408712" cy="945840"/>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IN" sz="4800" u="sng" dirty="0">
                <a:latin typeface="Berlin Sans FB Demi" panose="020E0802020502020306" pitchFamily="34" charset="0"/>
              </a:rPr>
              <a:t>Objective </a:t>
            </a:r>
          </a:p>
        </p:txBody>
      </p:sp>
      <p:sp>
        <p:nvSpPr>
          <p:cNvPr id="3" name="Content Placeholder 2">
            <a:extLst>
              <a:ext uri="{FF2B5EF4-FFF2-40B4-BE49-F238E27FC236}">
                <a16:creationId xmlns:a16="http://schemas.microsoft.com/office/drawing/2014/main" id="{317D56EE-4817-FF86-8550-E4A46E69081E}"/>
              </a:ext>
            </a:extLst>
          </p:cNvPr>
          <p:cNvSpPr>
            <a:spLocks noGrp="1"/>
          </p:cNvSpPr>
          <p:nvPr>
            <p:ph sz="quarter" idx="13"/>
          </p:nvPr>
        </p:nvSpPr>
        <p:spPr>
          <a:xfrm>
            <a:off x="548642" y="1594480"/>
            <a:ext cx="9291774" cy="4733168"/>
          </a:xfrm>
          <a:blipFill>
            <a:blip r:embed="rId3"/>
            <a:tile tx="0" ty="0" sx="100000" sy="100000" flip="none" algn="tl"/>
          </a:blipFill>
        </p:spPr>
        <p:style>
          <a:lnRef idx="2">
            <a:schemeClr val="dk1"/>
          </a:lnRef>
          <a:fillRef idx="1">
            <a:schemeClr val="lt1"/>
          </a:fillRef>
          <a:effectRef idx="0">
            <a:schemeClr val="dk1"/>
          </a:effectRef>
          <a:fontRef idx="minor">
            <a:schemeClr val="dk1"/>
          </a:fontRef>
        </p:style>
        <p:txBody>
          <a:bodyPr/>
          <a:lstStyle/>
          <a:p>
            <a:r>
              <a:rPr lang="en-US" b="0" i="0" dirty="0">
                <a:effectLst/>
                <a:latin typeface="Bahnschrift SemiCondensed" panose="020B0502040204020203" pitchFamily="34" charset="0"/>
              </a:rPr>
              <a:t>ABC Telecom Ltd. is one of India’s major telecommunication service providers offering landline, mobile phone and Fiber optic broadband services across the country. Their customer services group is interested in providing a set of customer redressal services through the development of a new application.</a:t>
            </a:r>
          </a:p>
          <a:p>
            <a:pPr marL="0" indent="0">
              <a:buNone/>
            </a:pPr>
            <a:endParaRPr lang="en-US" b="0" i="0" dirty="0">
              <a:effectLst/>
              <a:latin typeface="Bahnschrift SemiCondensed" panose="020B0502040204020203" pitchFamily="34" charset="0"/>
            </a:endParaRPr>
          </a:p>
          <a:p>
            <a:r>
              <a:rPr lang="en-US" b="0" i="0" dirty="0">
                <a:effectLst/>
                <a:latin typeface="Bahnschrift SemiCondensed" panose="020B0502040204020203" pitchFamily="34" charset="0"/>
              </a:rPr>
              <a:t> Our objective  is to create a dynamic and responsive Java Complaint Redressal System web application for online complaint management system where the customers can raise complaints regarding their landlines and broadband services.</a:t>
            </a:r>
          </a:p>
          <a:p>
            <a:pPr marL="0" indent="0">
              <a:buNone/>
            </a:pPr>
            <a:endParaRPr lang="en-US" b="0" i="0" dirty="0">
              <a:effectLst/>
              <a:latin typeface="Bahnschrift SemiCondensed" panose="020B0502040204020203" pitchFamily="34" charset="0"/>
            </a:endParaRPr>
          </a:p>
          <a:p>
            <a:r>
              <a:rPr lang="en-US" b="0" i="0" dirty="0">
                <a:effectLst/>
                <a:latin typeface="Bahnschrift SemiCondensed" panose="020B0502040204020203" pitchFamily="34" charset="0"/>
              </a:rPr>
              <a:t>They want to have an online complaint management system where the customers can raise complaints regarding their landlines and broadband services.</a:t>
            </a:r>
            <a:endParaRPr lang="en-IN" dirty="0">
              <a:latin typeface="Bahnschrift SemiCondensed" panose="020B0502040204020203" pitchFamily="34" charset="0"/>
            </a:endParaRPr>
          </a:p>
        </p:txBody>
      </p:sp>
      <p:sp>
        <p:nvSpPr>
          <p:cNvPr id="5" name="Slide Number Placeholder 4">
            <a:extLst>
              <a:ext uri="{FF2B5EF4-FFF2-40B4-BE49-F238E27FC236}">
                <a16:creationId xmlns:a16="http://schemas.microsoft.com/office/drawing/2014/main" id="{178AACE2-2E3A-B524-AEA2-3046C986B8F9}"/>
              </a:ext>
            </a:extLst>
          </p:cNvPr>
          <p:cNvSpPr>
            <a:spLocks noGrp="1"/>
          </p:cNvSpPr>
          <p:nvPr>
            <p:ph type="sldNum" sz="quarter" idx="4"/>
          </p:nvPr>
        </p:nvSpPr>
        <p:spPr/>
        <p:txBody>
          <a:bodyPr/>
          <a:lstStyle/>
          <a:p>
            <a:fld id="{4FAB73BC-B049-4115-A692-8D63A059BFB8}" type="slidenum">
              <a:rPr lang="en-US" noProof="0" smtClean="0"/>
              <a:pPr/>
              <a:t>5</a:t>
            </a:fld>
            <a:endParaRPr lang="en-US" noProof="0" dirty="0"/>
          </a:p>
        </p:txBody>
      </p:sp>
      <p:pic>
        <p:nvPicPr>
          <p:cNvPr id="7" name="Picture 6">
            <a:extLst>
              <a:ext uri="{FF2B5EF4-FFF2-40B4-BE49-F238E27FC236}">
                <a16:creationId xmlns:a16="http://schemas.microsoft.com/office/drawing/2014/main" id="{6C3414B2-35A7-9F5D-5AF8-0C4D1F010ED6}"/>
              </a:ext>
            </a:extLst>
          </p:cNvPr>
          <p:cNvPicPr>
            <a:picLocks noChangeAspect="1"/>
          </p:cNvPicPr>
          <p:nvPr/>
        </p:nvPicPr>
        <p:blipFill>
          <a:blip r:embed="rId4"/>
          <a:stretch>
            <a:fillRect/>
          </a:stretch>
        </p:blipFill>
        <p:spPr>
          <a:xfrm>
            <a:off x="9768407" y="1528712"/>
            <a:ext cx="2376264" cy="1471935"/>
          </a:xfrm>
          <a:prstGeom prst="rect">
            <a:avLst/>
          </a:prstGeom>
        </p:spPr>
      </p:pic>
      <p:pic>
        <p:nvPicPr>
          <p:cNvPr id="9" name="Picture Placeholder 8">
            <a:extLst>
              <a:ext uri="{FF2B5EF4-FFF2-40B4-BE49-F238E27FC236}">
                <a16:creationId xmlns:a16="http://schemas.microsoft.com/office/drawing/2014/main" id="{082B3F37-E6BA-6D5E-CA76-9854B47D32AC}"/>
              </a:ext>
            </a:extLst>
          </p:cNvPr>
          <p:cNvPicPr>
            <a:picLocks noGrp="1" noChangeAspect="1"/>
          </p:cNvPicPr>
          <p:nvPr>
            <p:ph type="pic" sz="quarter" idx="15"/>
          </p:nvPr>
        </p:nvPicPr>
        <p:blipFill>
          <a:blip r:embed="rId5"/>
          <a:srcRect t="31945" b="31945"/>
          <a:stretch>
            <a:fillRect/>
          </a:stretch>
        </p:blipFill>
        <p:spPr>
          <a:xfrm>
            <a:off x="47328" y="-282"/>
            <a:ext cx="9001000" cy="774194"/>
          </a:xfrm>
        </p:spPr>
      </p:pic>
      <p:pic>
        <p:nvPicPr>
          <p:cNvPr id="10" name="Picture 9">
            <a:extLst>
              <a:ext uri="{FF2B5EF4-FFF2-40B4-BE49-F238E27FC236}">
                <a16:creationId xmlns:a16="http://schemas.microsoft.com/office/drawing/2014/main" id="{4D5081D6-80AA-F38F-0BF8-2386ED03936A}"/>
              </a:ext>
            </a:extLst>
          </p:cNvPr>
          <p:cNvPicPr>
            <a:picLocks noChangeAspect="1"/>
          </p:cNvPicPr>
          <p:nvPr/>
        </p:nvPicPr>
        <p:blipFill>
          <a:blip r:embed="rId6"/>
          <a:stretch>
            <a:fillRect/>
          </a:stretch>
        </p:blipFill>
        <p:spPr>
          <a:xfrm>
            <a:off x="10200455" y="2997263"/>
            <a:ext cx="1512169" cy="1471935"/>
          </a:xfrm>
          <a:prstGeom prst="rect">
            <a:avLst/>
          </a:prstGeom>
        </p:spPr>
      </p:pic>
      <p:pic>
        <p:nvPicPr>
          <p:cNvPr id="11" name="Picture 10">
            <a:extLst>
              <a:ext uri="{FF2B5EF4-FFF2-40B4-BE49-F238E27FC236}">
                <a16:creationId xmlns:a16="http://schemas.microsoft.com/office/drawing/2014/main" id="{3603A811-4FB1-AB6D-311D-638B11C69672}"/>
              </a:ext>
            </a:extLst>
          </p:cNvPr>
          <p:cNvPicPr>
            <a:picLocks noChangeAspect="1"/>
          </p:cNvPicPr>
          <p:nvPr/>
        </p:nvPicPr>
        <p:blipFill>
          <a:blip r:embed="rId6"/>
          <a:stretch>
            <a:fillRect/>
          </a:stretch>
        </p:blipFill>
        <p:spPr>
          <a:xfrm>
            <a:off x="10320810" y="4469198"/>
            <a:ext cx="1342293" cy="1176673"/>
          </a:xfrm>
          <a:prstGeom prst="rect">
            <a:avLst/>
          </a:prstGeom>
        </p:spPr>
      </p:pic>
    </p:spTree>
    <p:extLst>
      <p:ext uri="{BB962C8B-B14F-4D97-AF65-F5344CB8AC3E}">
        <p14:creationId xmlns:p14="http://schemas.microsoft.com/office/powerpoint/2010/main" val="1750318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318E22C1-647C-4BDE-5CA1-A637ABCD0E33}"/>
              </a:ext>
            </a:extLst>
          </p:cNvPr>
          <p:cNvGraphicFramePr/>
          <p:nvPr>
            <p:extLst>
              <p:ext uri="{D42A27DB-BD31-4B8C-83A1-F6EECF244321}">
                <p14:modId xmlns:p14="http://schemas.microsoft.com/office/powerpoint/2010/main" val="868831657"/>
              </p:ext>
            </p:extLst>
          </p:nvPr>
        </p:nvGraphicFramePr>
        <p:xfrm>
          <a:off x="548640" y="990600"/>
          <a:ext cx="10011856" cy="9095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9C9C0A39-6694-550A-E0B7-98074E0C398B}"/>
              </a:ext>
            </a:extLst>
          </p:cNvPr>
          <p:cNvSpPr>
            <a:spLocks noGrp="1"/>
          </p:cNvSpPr>
          <p:nvPr>
            <p:ph sz="quarter" idx="13"/>
          </p:nvPr>
        </p:nvSpPr>
        <p:spPr>
          <a:xfrm>
            <a:off x="642799" y="2348880"/>
            <a:ext cx="8981594" cy="3660648"/>
          </a:xfrm>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endParaRPr lang="en-US" dirty="0">
              <a:latin typeface="Cambria" panose="02040503050406030204" pitchFamily="18" charset="0"/>
              <a:ea typeface="Cambria" panose="02040503050406030204" pitchFamily="18" charset="0"/>
            </a:endParaRPr>
          </a:p>
          <a:p>
            <a:pPr>
              <a:lnSpc>
                <a:spcPct val="100000"/>
              </a:lnSpc>
              <a:buFont typeface="Wingdings" panose="05000000000000000000" pitchFamily="2" charset="2"/>
              <a:buChar char="q"/>
            </a:pPr>
            <a:r>
              <a:rPr lang="en-US" sz="2400" dirty="0">
                <a:latin typeface="Bahnschrift SemiBold" panose="020B0502040204020203" pitchFamily="34" charset="0"/>
                <a:ea typeface="Cambria" panose="02040503050406030204" pitchFamily="18" charset="0"/>
              </a:rPr>
              <a:t>Home</a:t>
            </a:r>
          </a:p>
          <a:p>
            <a:pPr>
              <a:lnSpc>
                <a:spcPct val="100000"/>
              </a:lnSpc>
              <a:buFont typeface="Wingdings" panose="05000000000000000000" pitchFamily="2" charset="2"/>
              <a:buChar char="q"/>
            </a:pPr>
            <a:r>
              <a:rPr lang="en-US" sz="2400" dirty="0">
                <a:latin typeface="Bahnschrift SemiBold" panose="020B0502040204020203" pitchFamily="34" charset="0"/>
                <a:ea typeface="Cambria" panose="02040503050406030204" pitchFamily="18" charset="0"/>
              </a:rPr>
              <a:t>Admin</a:t>
            </a:r>
          </a:p>
          <a:p>
            <a:pPr>
              <a:lnSpc>
                <a:spcPct val="100000"/>
              </a:lnSpc>
              <a:buFont typeface="Wingdings" panose="05000000000000000000" pitchFamily="2" charset="2"/>
              <a:buChar char="q"/>
            </a:pPr>
            <a:r>
              <a:rPr lang="en-IN" sz="2400" dirty="0">
                <a:latin typeface="Bahnschrift SemiBold" panose="020B0502040204020203" pitchFamily="34" charset="0"/>
              </a:rPr>
              <a:t>Customer</a:t>
            </a:r>
          </a:p>
          <a:p>
            <a:pPr>
              <a:lnSpc>
                <a:spcPct val="100000"/>
              </a:lnSpc>
              <a:buFont typeface="Wingdings" panose="05000000000000000000" pitchFamily="2" charset="2"/>
              <a:buChar char="q"/>
            </a:pPr>
            <a:r>
              <a:rPr lang="en-IN" sz="2400" dirty="0">
                <a:latin typeface="Bahnschrift SemiBold" panose="020B0502040204020203" pitchFamily="34" charset="0"/>
              </a:rPr>
              <a:t>Manager</a:t>
            </a:r>
          </a:p>
          <a:p>
            <a:pPr>
              <a:lnSpc>
                <a:spcPct val="100000"/>
              </a:lnSpc>
              <a:buFont typeface="Wingdings" panose="05000000000000000000" pitchFamily="2" charset="2"/>
              <a:buChar char="q"/>
            </a:pPr>
            <a:r>
              <a:rPr lang="en-IN" sz="2400" dirty="0">
                <a:latin typeface="Bahnschrift SemiBold" panose="020B0502040204020203" pitchFamily="34" charset="0"/>
              </a:rPr>
              <a:t>Engineer</a:t>
            </a:r>
          </a:p>
          <a:p>
            <a:pPr>
              <a:lnSpc>
                <a:spcPct val="100000"/>
              </a:lnSpc>
              <a:buFont typeface="Wingdings" panose="05000000000000000000" pitchFamily="2" charset="2"/>
              <a:buChar char="q"/>
            </a:pPr>
            <a:r>
              <a:rPr lang="en-IN" sz="2400" dirty="0">
                <a:latin typeface="Bahnschrift SemiBold" panose="020B0502040204020203" pitchFamily="34" charset="0"/>
                <a:ea typeface="Cambria" panose="02040503050406030204" pitchFamily="18" charset="0"/>
              </a:rPr>
              <a:t>Feedback</a:t>
            </a:r>
          </a:p>
          <a:p>
            <a:pPr marL="0" indent="0">
              <a:lnSpc>
                <a:spcPct val="100000"/>
              </a:lnSpc>
              <a:buNone/>
            </a:pPr>
            <a:endParaRPr lang="en-IN" dirty="0"/>
          </a:p>
        </p:txBody>
      </p:sp>
      <p:sp>
        <p:nvSpPr>
          <p:cNvPr id="5" name="Slide Number Placeholder 4">
            <a:extLst>
              <a:ext uri="{FF2B5EF4-FFF2-40B4-BE49-F238E27FC236}">
                <a16:creationId xmlns:a16="http://schemas.microsoft.com/office/drawing/2014/main" id="{E816E55E-5443-BBF4-CA1F-C2FD10C30CE6}"/>
              </a:ext>
            </a:extLst>
          </p:cNvPr>
          <p:cNvSpPr>
            <a:spLocks noGrp="1"/>
          </p:cNvSpPr>
          <p:nvPr>
            <p:ph type="sldNum" sz="quarter" idx="4"/>
          </p:nvPr>
        </p:nvSpPr>
        <p:spPr/>
        <p:txBody>
          <a:bodyPr/>
          <a:lstStyle/>
          <a:p>
            <a:fld id="{4FAB73BC-B049-4115-A692-8D63A059BFB8}" type="slidenum">
              <a:rPr lang="en-US" noProof="0" smtClean="0"/>
              <a:pPr/>
              <a:t>6</a:t>
            </a:fld>
            <a:endParaRPr lang="en-US" noProof="0" dirty="0"/>
          </a:p>
        </p:txBody>
      </p:sp>
      <p:pic>
        <p:nvPicPr>
          <p:cNvPr id="7" name="Picture Placeholder 6">
            <a:extLst>
              <a:ext uri="{FF2B5EF4-FFF2-40B4-BE49-F238E27FC236}">
                <a16:creationId xmlns:a16="http://schemas.microsoft.com/office/drawing/2014/main" id="{F7FDC1B7-20AA-C2FF-0233-D30D0A89F4A4}"/>
              </a:ext>
            </a:extLst>
          </p:cNvPr>
          <p:cNvPicPr>
            <a:picLocks noGrp="1" noChangeAspect="1"/>
          </p:cNvPicPr>
          <p:nvPr>
            <p:ph type="pic" sz="quarter" idx="15"/>
          </p:nvPr>
        </p:nvPicPr>
        <p:blipFill>
          <a:blip r:embed="rId9"/>
          <a:srcRect t="44599" b="44599"/>
          <a:stretch>
            <a:fillRect/>
          </a:stretch>
        </p:blipFill>
        <p:spPr>
          <a:xfrm>
            <a:off x="0" y="0"/>
            <a:ext cx="8329613" cy="681037"/>
          </a:xfrm>
        </p:spPr>
      </p:pic>
    </p:spTree>
    <p:extLst>
      <p:ext uri="{BB962C8B-B14F-4D97-AF65-F5344CB8AC3E}">
        <p14:creationId xmlns:p14="http://schemas.microsoft.com/office/powerpoint/2010/main" val="200721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ext uri="{837473B0-CC2E-450A-ABE3-18F120FF3D39}">
                <a1611:picAttrSrcUrl xmlns:a1611="http://schemas.microsoft.com/office/drawing/2016/11/main" r:id="rId3"/>
              </a:ext>
            </a:extLst>
          </a:blip>
          <a:stretch>
            <a:fillRect l="-25000" r="-25000"/>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EB1D9166-2802-38A2-EB97-93C2BB56E5C3}"/>
              </a:ext>
            </a:extLst>
          </p:cNvPr>
          <p:cNvGraphicFramePr/>
          <p:nvPr>
            <p:extLst>
              <p:ext uri="{D42A27DB-BD31-4B8C-83A1-F6EECF244321}">
                <p14:modId xmlns:p14="http://schemas.microsoft.com/office/powerpoint/2010/main" val="3342629171"/>
              </p:ext>
            </p:extLst>
          </p:nvPr>
        </p:nvGraphicFramePr>
        <p:xfrm>
          <a:off x="548640" y="663380"/>
          <a:ext cx="9579808" cy="10252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Placeholder 6">
            <a:extLst>
              <a:ext uri="{FF2B5EF4-FFF2-40B4-BE49-F238E27FC236}">
                <a16:creationId xmlns:a16="http://schemas.microsoft.com/office/drawing/2014/main" id="{1500FA5B-7247-D2FD-1381-D12F9CB55E83}"/>
              </a:ext>
            </a:extLst>
          </p:cNvPr>
          <p:cNvPicPr>
            <a:picLocks noGrp="1" noChangeAspect="1"/>
          </p:cNvPicPr>
          <p:nvPr>
            <p:ph type="pic" sz="quarter" idx="15"/>
          </p:nvPr>
        </p:nvPicPr>
        <p:blipFill>
          <a:blip r:embed="rId9"/>
          <a:srcRect t="42282" b="42282"/>
          <a:stretch>
            <a:fillRect/>
          </a:stretch>
        </p:blipFill>
        <p:spPr>
          <a:xfrm>
            <a:off x="0" y="963"/>
            <a:ext cx="8329613" cy="619725"/>
          </a:xfrm>
        </p:spPr>
      </p:pic>
      <p:sp>
        <p:nvSpPr>
          <p:cNvPr id="5" name="Slide Number Placeholder 4">
            <a:extLst>
              <a:ext uri="{FF2B5EF4-FFF2-40B4-BE49-F238E27FC236}">
                <a16:creationId xmlns:a16="http://schemas.microsoft.com/office/drawing/2014/main" id="{F5A5A096-47C0-0B8C-7AF4-8B1A03A5B69F}"/>
              </a:ext>
            </a:extLst>
          </p:cNvPr>
          <p:cNvSpPr>
            <a:spLocks noGrp="1"/>
          </p:cNvSpPr>
          <p:nvPr>
            <p:ph type="sldNum" sz="quarter" idx="4"/>
          </p:nvPr>
        </p:nvSpPr>
        <p:spPr/>
        <p:txBody>
          <a:bodyPr/>
          <a:lstStyle/>
          <a:p>
            <a:fld id="{4FAB73BC-B049-4115-A692-8D63A059BFB8}" type="slidenum">
              <a:rPr lang="en-US" noProof="0" smtClean="0"/>
              <a:pPr/>
              <a:t>7</a:t>
            </a:fld>
            <a:endParaRPr lang="en-US" noProof="0" dirty="0"/>
          </a:p>
        </p:txBody>
      </p:sp>
      <p:sp>
        <p:nvSpPr>
          <p:cNvPr id="19" name="Content Placeholder 18">
            <a:extLst>
              <a:ext uri="{FF2B5EF4-FFF2-40B4-BE49-F238E27FC236}">
                <a16:creationId xmlns:a16="http://schemas.microsoft.com/office/drawing/2014/main" id="{084A7A62-FBCC-458D-98AA-E944A0D178C5}"/>
              </a:ext>
            </a:extLst>
          </p:cNvPr>
          <p:cNvSpPr>
            <a:spLocks noGrp="1"/>
          </p:cNvSpPr>
          <p:nvPr>
            <p:ph sz="quarter" idx="13"/>
          </p:nvPr>
        </p:nvSpPr>
        <p:spPr>
          <a:xfrm>
            <a:off x="548640" y="1700808"/>
            <a:ext cx="10288693" cy="4626840"/>
          </a:xfrm>
          <a:solidFill>
            <a:schemeClr val="tx2">
              <a:lumMod val="20000"/>
              <a:lumOff val="80000"/>
            </a:schemeClr>
          </a:solidFill>
          <a:ln>
            <a:solidFill>
              <a:schemeClr val="accent1"/>
            </a:solidFill>
          </a:ln>
        </p:spPr>
        <p:txBody>
          <a:bodyPr>
            <a:normAutofit fontScale="92500" lnSpcReduction="10000"/>
          </a:bodyPr>
          <a:lstStyle/>
          <a:p>
            <a:pPr marL="0" indent="0">
              <a:lnSpc>
                <a:spcPct val="150000"/>
              </a:lnSpc>
              <a:buNone/>
            </a:pPr>
            <a:r>
              <a:rPr lang="en-US" sz="1600" dirty="0">
                <a:solidFill>
                  <a:srgbClr val="2F3342"/>
                </a:solidFill>
                <a:latin typeface="Arial Rounded MT Bold" panose="020F0704030504030204" pitchFamily="34" charset="0"/>
              </a:rPr>
              <a:t>1.Raise or create a complaint</a:t>
            </a:r>
          </a:p>
          <a:p>
            <a:pPr marL="0" indent="0">
              <a:lnSpc>
                <a:spcPct val="150000"/>
              </a:lnSpc>
              <a:buNone/>
            </a:pPr>
            <a:r>
              <a:rPr lang="en-US" sz="1600" dirty="0">
                <a:solidFill>
                  <a:srgbClr val="2F3342"/>
                </a:solidFill>
                <a:latin typeface="Arial Rounded MT Bold" panose="020F0704030504030204" pitchFamily="34" charset="0"/>
              </a:rPr>
              <a:t>2.View complaints</a:t>
            </a:r>
          </a:p>
          <a:p>
            <a:pPr marL="0" indent="0">
              <a:lnSpc>
                <a:spcPct val="150000"/>
              </a:lnSpc>
              <a:buNone/>
            </a:pPr>
            <a:r>
              <a:rPr lang="en-US" sz="1600" dirty="0">
                <a:solidFill>
                  <a:srgbClr val="2F3342"/>
                </a:solidFill>
                <a:latin typeface="Arial Rounded MT Bold" panose="020F0704030504030204" pitchFamily="34" charset="0"/>
              </a:rPr>
              <a:t>3.Tracking the complaint</a:t>
            </a:r>
          </a:p>
          <a:p>
            <a:pPr marL="0" indent="0">
              <a:lnSpc>
                <a:spcPct val="150000"/>
              </a:lnSpc>
              <a:buNone/>
            </a:pPr>
            <a:r>
              <a:rPr lang="en-US" sz="1600" dirty="0">
                <a:solidFill>
                  <a:srgbClr val="2F3342"/>
                </a:solidFill>
                <a:latin typeface="Arial Rounded MT Bold" panose="020F0704030504030204" pitchFamily="34" charset="0"/>
              </a:rPr>
              <a:t>4.Providing feedback on the resolution of the complaint through the web UI.</a:t>
            </a:r>
          </a:p>
          <a:p>
            <a:pPr marL="0" indent="0">
              <a:lnSpc>
                <a:spcPct val="150000"/>
              </a:lnSpc>
              <a:buNone/>
            </a:pPr>
            <a:r>
              <a:rPr lang="en-US" sz="1600" dirty="0">
                <a:solidFill>
                  <a:srgbClr val="2F3342"/>
                </a:solidFill>
                <a:latin typeface="Arial Rounded MT Bold" panose="020F0704030504030204" pitchFamily="34" charset="0"/>
              </a:rPr>
              <a:t>5.The feedback provision is an optional feature.</a:t>
            </a:r>
          </a:p>
          <a:p>
            <a:pPr marL="0" indent="0">
              <a:lnSpc>
                <a:spcPct val="150000"/>
              </a:lnSpc>
              <a:buNone/>
            </a:pPr>
            <a:r>
              <a:rPr lang="en-US" sz="1600" dirty="0">
                <a:solidFill>
                  <a:srgbClr val="2F3342"/>
                </a:solidFill>
                <a:latin typeface="Arial Rounded MT Bold" panose="020F0704030504030204" pitchFamily="34" charset="0"/>
              </a:rPr>
              <a:t>6. Customers should provide  the following minimal details such as name, address (with PIN Code), telephone / mobile number, type of problem (cannot make a call, but receive a call or can make calls, but cannot receive calls, or neither make nor receive calls). </a:t>
            </a:r>
          </a:p>
          <a:p>
            <a:pPr marL="0" indent="0">
              <a:lnSpc>
                <a:spcPct val="150000"/>
              </a:lnSpc>
              <a:buNone/>
            </a:pPr>
            <a:r>
              <a:rPr lang="en-US" sz="1600" dirty="0">
                <a:solidFill>
                  <a:srgbClr val="2F3342"/>
                </a:solidFill>
                <a:latin typeface="Arial Rounded MT Bold" panose="020F0704030504030204" pitchFamily="34" charset="0"/>
              </a:rPr>
              <a:t>7.Once successfully submit the complaint, a ticket is raised and shared it with the customer.</a:t>
            </a:r>
          </a:p>
          <a:p>
            <a:pPr marL="0" indent="0">
              <a:lnSpc>
                <a:spcPct val="150000"/>
              </a:lnSpc>
              <a:buNone/>
            </a:pPr>
            <a:r>
              <a:rPr lang="en-US" sz="1600" dirty="0">
                <a:solidFill>
                  <a:srgbClr val="2F3342"/>
                </a:solidFill>
                <a:latin typeface="Arial Rounded MT Bold" panose="020F0704030504030204" pitchFamily="34" charset="0"/>
              </a:rPr>
              <a:t>8.At that time, the status of the ticket will be ‘RAISED</a:t>
            </a:r>
            <a:endParaRPr lang="en-IN" sz="1600" dirty="0">
              <a:solidFill>
                <a:srgbClr val="2F3342"/>
              </a:solidFill>
              <a:latin typeface="Arial Rounded MT Bold" panose="020F0704030504030204" pitchFamily="34" charset="0"/>
            </a:endParaRPr>
          </a:p>
          <a:p>
            <a:endParaRPr lang="en-IN" sz="1600" dirty="0">
              <a:latin typeface="Arial Rounded MT Bold" panose="020F0704030504030204" pitchFamily="34" charset="0"/>
            </a:endParaRPr>
          </a:p>
        </p:txBody>
      </p:sp>
    </p:spTree>
    <p:extLst>
      <p:ext uri="{BB962C8B-B14F-4D97-AF65-F5344CB8AC3E}">
        <p14:creationId xmlns:p14="http://schemas.microsoft.com/office/powerpoint/2010/main" val="265820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DE55242A-9EDD-76E3-EFBC-91CF451E2F5D}"/>
              </a:ext>
            </a:extLst>
          </p:cNvPr>
          <p:cNvGraphicFramePr/>
          <p:nvPr>
            <p:extLst>
              <p:ext uri="{D42A27DB-BD31-4B8C-83A1-F6EECF244321}">
                <p14:modId xmlns:p14="http://schemas.microsoft.com/office/powerpoint/2010/main" val="1151782100"/>
              </p:ext>
            </p:extLst>
          </p:nvPr>
        </p:nvGraphicFramePr>
        <p:xfrm>
          <a:off x="-1032792" y="543559"/>
          <a:ext cx="9577064" cy="1085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Content Placeholder 9">
            <a:extLst>
              <a:ext uri="{FF2B5EF4-FFF2-40B4-BE49-F238E27FC236}">
                <a16:creationId xmlns:a16="http://schemas.microsoft.com/office/drawing/2014/main" id="{DF525909-262A-1E84-7180-C9D733E85193}"/>
              </a:ext>
            </a:extLst>
          </p:cNvPr>
          <p:cNvPicPr>
            <a:picLocks noGrp="1" noChangeAspect="1"/>
          </p:cNvPicPr>
          <p:nvPr>
            <p:ph sz="quarter" idx="13"/>
          </p:nvPr>
        </p:nvPicPr>
        <p:blipFill>
          <a:blip r:embed="rId9"/>
          <a:stretch>
            <a:fillRect/>
          </a:stretch>
        </p:blipFill>
        <p:spPr>
          <a:xfrm>
            <a:off x="1343472" y="1916113"/>
            <a:ext cx="9073007" cy="44116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Placeholder 7">
            <a:extLst>
              <a:ext uri="{FF2B5EF4-FFF2-40B4-BE49-F238E27FC236}">
                <a16:creationId xmlns:a16="http://schemas.microsoft.com/office/drawing/2014/main" id="{B39C8511-7454-7A03-0B96-E3384436EF78}"/>
              </a:ext>
            </a:extLst>
          </p:cNvPr>
          <p:cNvPicPr>
            <a:picLocks noGrp="1" noChangeAspect="1"/>
          </p:cNvPicPr>
          <p:nvPr>
            <p:ph type="pic" sz="quarter" idx="15"/>
          </p:nvPr>
        </p:nvPicPr>
        <p:blipFill>
          <a:blip r:embed="rId10"/>
          <a:srcRect t="43365" b="43365"/>
          <a:stretch>
            <a:fillRect/>
          </a:stretch>
        </p:blipFill>
        <p:spPr>
          <a:xfrm>
            <a:off x="0" y="1"/>
            <a:ext cx="8329613" cy="530352"/>
          </a:xfrm>
        </p:spPr>
      </p:pic>
      <p:sp>
        <p:nvSpPr>
          <p:cNvPr id="5" name="Slide Number Placeholder 4">
            <a:extLst>
              <a:ext uri="{FF2B5EF4-FFF2-40B4-BE49-F238E27FC236}">
                <a16:creationId xmlns:a16="http://schemas.microsoft.com/office/drawing/2014/main" id="{7C8A72EC-28A6-C893-FCDE-9B5ED5014961}"/>
              </a:ext>
            </a:extLst>
          </p:cNvPr>
          <p:cNvSpPr>
            <a:spLocks noGrp="1"/>
          </p:cNvSpPr>
          <p:nvPr>
            <p:ph type="sldNum" sz="quarter" idx="4"/>
          </p:nvPr>
        </p:nvSpPr>
        <p:spPr/>
        <p:txBody>
          <a:bodyPr/>
          <a:lstStyle/>
          <a:p>
            <a:fld id="{4FAB73BC-B049-4115-A692-8D63A059BFB8}" type="slidenum">
              <a:rPr lang="en-US" noProof="0" smtClean="0"/>
              <a:pPr/>
              <a:t>8</a:t>
            </a:fld>
            <a:endParaRPr lang="en-US" noProof="0" dirty="0"/>
          </a:p>
        </p:txBody>
      </p:sp>
    </p:spTree>
    <p:extLst>
      <p:ext uri="{BB962C8B-B14F-4D97-AF65-F5344CB8AC3E}">
        <p14:creationId xmlns:p14="http://schemas.microsoft.com/office/powerpoint/2010/main" val="3088871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8000" r="-8000"/>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29594296-3B1C-4C7D-3048-D828CEF5BBF1}"/>
              </a:ext>
            </a:extLst>
          </p:cNvPr>
          <p:cNvGraphicFramePr/>
          <p:nvPr>
            <p:extLst>
              <p:ext uri="{D42A27DB-BD31-4B8C-83A1-F6EECF244321}">
                <p14:modId xmlns:p14="http://schemas.microsoft.com/office/powerpoint/2010/main" val="1160357847"/>
              </p:ext>
            </p:extLst>
          </p:nvPr>
        </p:nvGraphicFramePr>
        <p:xfrm>
          <a:off x="548640" y="265176"/>
          <a:ext cx="10805160" cy="144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FBE6C1A6-2A80-2D25-1A16-830C53E8A29A}"/>
              </a:ext>
            </a:extLst>
          </p:cNvPr>
          <p:cNvSpPr>
            <a:spLocks noGrp="1"/>
          </p:cNvSpPr>
          <p:nvPr>
            <p:ph sz="quarter" idx="13"/>
          </p:nvPr>
        </p:nvSpPr>
        <p:spPr>
          <a:xfrm>
            <a:off x="548640" y="1712976"/>
            <a:ext cx="10288693" cy="4614672"/>
          </a:xfrm>
          <a:blipFill>
            <a:blip r:embed="rId9"/>
            <a:tile tx="0" ty="0" sx="100000" sy="100000" flip="none" algn="tl"/>
          </a:blipFill>
        </p:spPr>
        <p:txBody>
          <a:bodyPr/>
          <a:lstStyle/>
          <a:p>
            <a:pPr>
              <a:lnSpc>
                <a:spcPct val="150000"/>
              </a:lnSpc>
            </a:pPr>
            <a:r>
              <a:rPr lang="en-US" dirty="0">
                <a:latin typeface="Arial Rounded MT Bold" panose="020F0704030504030204" pitchFamily="34" charset="0"/>
              </a:rPr>
              <a:t>Here the complaints register by the customer will be stored in the database.</a:t>
            </a:r>
          </a:p>
          <a:p>
            <a:pPr>
              <a:lnSpc>
                <a:spcPct val="150000"/>
              </a:lnSpc>
            </a:pPr>
            <a:r>
              <a:rPr lang="en-US" dirty="0">
                <a:latin typeface="Arial Rounded MT Bold" panose="020F0704030504030204" pitchFamily="34" charset="0"/>
              </a:rPr>
              <a:t>It consists of customer email, pin code, complaint and status.</a:t>
            </a:r>
          </a:p>
          <a:p>
            <a:pPr>
              <a:lnSpc>
                <a:spcPct val="150000"/>
              </a:lnSpc>
            </a:pPr>
            <a:r>
              <a:rPr lang="en-US" dirty="0">
                <a:latin typeface="Arial Rounded MT Bold" panose="020F0704030504030204" pitchFamily="34" charset="0"/>
              </a:rPr>
              <a:t>Here the status will be updated by the engineer part and the customer can view the updated status</a:t>
            </a:r>
          </a:p>
          <a:p>
            <a:pPr>
              <a:lnSpc>
                <a:spcPct val="150000"/>
              </a:lnSpc>
            </a:pPr>
            <a:r>
              <a:rPr lang="en-US" dirty="0">
                <a:latin typeface="Arial Rounded MT Bold" panose="020F0704030504030204" pitchFamily="34" charset="0"/>
              </a:rPr>
              <a:t>Ticket id will also be generated one after successful complaint registration by the customer.</a:t>
            </a:r>
          </a:p>
          <a:p>
            <a:endParaRPr lang="en-IN" dirty="0"/>
          </a:p>
        </p:txBody>
      </p:sp>
      <p:pic>
        <p:nvPicPr>
          <p:cNvPr id="7" name="Picture Placeholder 6">
            <a:extLst>
              <a:ext uri="{FF2B5EF4-FFF2-40B4-BE49-F238E27FC236}">
                <a16:creationId xmlns:a16="http://schemas.microsoft.com/office/drawing/2014/main" id="{9D20126A-4FDA-7330-D779-78877A9BEFEC}"/>
              </a:ext>
            </a:extLst>
          </p:cNvPr>
          <p:cNvPicPr>
            <a:picLocks noGrp="1" noChangeAspect="1"/>
          </p:cNvPicPr>
          <p:nvPr>
            <p:ph type="pic" sz="quarter" idx="15"/>
          </p:nvPr>
        </p:nvPicPr>
        <p:blipFill>
          <a:blip r:embed="rId10"/>
          <a:srcRect t="43440" b="43440"/>
          <a:stretch>
            <a:fillRect/>
          </a:stretch>
        </p:blipFill>
        <p:spPr>
          <a:xfrm>
            <a:off x="0" y="0"/>
            <a:ext cx="8329613" cy="530352"/>
          </a:xfrm>
        </p:spPr>
      </p:pic>
      <p:sp>
        <p:nvSpPr>
          <p:cNvPr id="5" name="Slide Number Placeholder 4">
            <a:extLst>
              <a:ext uri="{FF2B5EF4-FFF2-40B4-BE49-F238E27FC236}">
                <a16:creationId xmlns:a16="http://schemas.microsoft.com/office/drawing/2014/main" id="{761CA729-EC17-38CF-2FA7-BD735EF62807}"/>
              </a:ext>
            </a:extLst>
          </p:cNvPr>
          <p:cNvSpPr>
            <a:spLocks noGrp="1"/>
          </p:cNvSpPr>
          <p:nvPr>
            <p:ph type="sldNum" sz="quarter" idx="4"/>
          </p:nvPr>
        </p:nvSpPr>
        <p:spPr/>
        <p:txBody>
          <a:bodyPr/>
          <a:lstStyle/>
          <a:p>
            <a:fld id="{4FAB73BC-B049-4115-A692-8D63A059BFB8}" type="slidenum">
              <a:rPr lang="en-US" noProof="0" smtClean="0"/>
              <a:pPr/>
              <a:t>9</a:t>
            </a:fld>
            <a:endParaRPr lang="en-US" noProof="0" dirty="0"/>
          </a:p>
        </p:txBody>
      </p:sp>
    </p:spTree>
    <p:extLst>
      <p:ext uri="{BB962C8B-B14F-4D97-AF65-F5344CB8AC3E}">
        <p14:creationId xmlns:p14="http://schemas.microsoft.com/office/powerpoint/2010/main" val="37304804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3.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classic block presentation</Template>
  <TotalTime>712</TotalTime>
  <Words>977</Words>
  <Application>Microsoft Office PowerPoint</Application>
  <PresentationFormat>Widescreen</PresentationFormat>
  <Paragraphs>159</Paragraphs>
  <Slides>37</Slides>
  <Notes>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37</vt:i4>
      </vt:variant>
    </vt:vector>
  </HeadingPairs>
  <TitlesOfParts>
    <vt:vector size="55" baseType="lpstr">
      <vt:lpstr>Agency FB</vt:lpstr>
      <vt:lpstr>Arial</vt:lpstr>
      <vt:lpstr>Arial Rounded MT Bold</vt:lpstr>
      <vt:lpstr>Bahnschrift</vt:lpstr>
      <vt:lpstr>Bahnschrift SemiBold</vt:lpstr>
      <vt:lpstr>Bahnschrift SemiCondensed</vt:lpstr>
      <vt:lpstr>Bauhaus 93</vt:lpstr>
      <vt:lpstr>Berlin Sans FB Demi</vt:lpstr>
      <vt:lpstr>Bodoni MT Black</vt:lpstr>
      <vt:lpstr>Britannic Bold</vt:lpstr>
      <vt:lpstr>Cambria</vt:lpstr>
      <vt:lpstr>Copperplate Gothic Bold</vt:lpstr>
      <vt:lpstr>Times New Roman</vt:lpstr>
      <vt:lpstr>Tw Cen MT</vt:lpstr>
      <vt:lpstr>Tw Cen MT Condensed</vt:lpstr>
      <vt:lpstr>Wingdings</vt:lpstr>
      <vt:lpstr>Wingdings 3</vt:lpstr>
      <vt:lpstr>ModernClassicBlock-3</vt:lpstr>
      <vt:lpstr> Complaint </vt:lpstr>
      <vt:lpstr> Group 8</vt:lpstr>
      <vt:lpstr>PowerPoint Presentation</vt:lpstr>
      <vt:lpstr>       Introduction:-  Online complaint redressal system provides an online way of solving the problems faced by customers by saving time.   The proposed complaint redressal system will be capable of taking care of the following activities:-  1) Customer can post the complaints in the site and get them solved in a specified time and can also know the status of the complaint he has raised.  2) Alert the concerned higher authority in case of escalation.  3) The customer can enquire about the status of the application at any time.        </vt:lpstr>
      <vt:lpstr>Objective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Complaint</dc:title>
  <dc:creator>Deepak Mishra</dc:creator>
  <cp:lastModifiedBy>Aayan S</cp:lastModifiedBy>
  <cp:revision>256</cp:revision>
  <dcterms:created xsi:type="dcterms:W3CDTF">2022-10-26T11:10:31Z</dcterms:created>
  <dcterms:modified xsi:type="dcterms:W3CDTF">2022-10-28T11:07:37Z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